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33"/>
  </p:notesMasterIdLst>
  <p:sldIdLst>
    <p:sldId id="288" r:id="rId5"/>
    <p:sldId id="287" r:id="rId6"/>
    <p:sldId id="289" r:id="rId7"/>
    <p:sldId id="303" r:id="rId8"/>
    <p:sldId id="290" r:id="rId9"/>
    <p:sldId id="310" r:id="rId10"/>
    <p:sldId id="311" r:id="rId11"/>
    <p:sldId id="291" r:id="rId12"/>
    <p:sldId id="295" r:id="rId13"/>
    <p:sldId id="296" r:id="rId14"/>
    <p:sldId id="314" r:id="rId15"/>
    <p:sldId id="307" r:id="rId16"/>
    <p:sldId id="298" r:id="rId17"/>
    <p:sldId id="315" r:id="rId18"/>
    <p:sldId id="300" r:id="rId19"/>
    <p:sldId id="294" r:id="rId20"/>
    <p:sldId id="322" r:id="rId21"/>
    <p:sldId id="312" r:id="rId22"/>
    <p:sldId id="309" r:id="rId23"/>
    <p:sldId id="306" r:id="rId24"/>
    <p:sldId id="313" r:id="rId25"/>
    <p:sldId id="259" r:id="rId26"/>
    <p:sldId id="267" r:id="rId27"/>
    <p:sldId id="258" r:id="rId28"/>
    <p:sldId id="320" r:id="rId29"/>
    <p:sldId id="321" r:id="rId30"/>
    <p:sldId id="317" r:id="rId31"/>
    <p:sldId id="319" r:id="rId32"/>
  </p:sldIdLst>
  <p:sldSz cx="9144000" cy="5143500" type="screen16x9"/>
  <p:notesSz cx="6858000" cy="9144000"/>
  <p:embeddedFontLst>
    <p:embeddedFont>
      <p:font typeface="Josefin Sans" panose="020B0604020202020204" charset="0"/>
      <p:regular r:id="rId34"/>
      <p:bold r:id="rId35"/>
      <p:italic r:id="rId36"/>
      <p:boldItalic r:id="rId37"/>
    </p:embeddedFont>
    <p:embeddedFont>
      <p:font typeface="Josefin Slab" panose="020B0604020202020204" charset="0"/>
      <p:regular r:id="rId38"/>
      <p:bold r:id="rId39"/>
      <p:italic r:id="rId40"/>
      <p:boldItalic r:id="rId41"/>
    </p:embeddedFont>
    <p:embeddedFont>
      <p:font typeface="Josefin Slab SemiBold"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9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8A5"/>
    <a:srgbClr val="FFB8C9"/>
    <a:srgbClr val="338987"/>
    <a:srgbClr val="FEF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81633" autoAdjust="0"/>
  </p:normalViewPr>
  <p:slideViewPr>
    <p:cSldViewPr snapToGrid="0">
      <p:cViewPr varScale="1">
        <p:scale>
          <a:sx n="73" d="100"/>
          <a:sy n="73" d="100"/>
        </p:scale>
        <p:origin x="1194" y="60"/>
      </p:cViewPr>
      <p:guideLst>
        <p:guide pos="2880"/>
        <p:guide orient="horz" pos="9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5EADC1-D1F3-457C-ACDF-1F6E307BA196}" type="doc">
      <dgm:prSet loTypeId="urn:microsoft.com/office/officeart/2005/8/layout/vList3" loCatId="list" qsTypeId="urn:microsoft.com/office/officeart/2005/8/quickstyle/simple1" qsCatId="simple" csTypeId="urn:microsoft.com/office/officeart/2005/8/colors/accent1_2" csCatId="accent1" phldr="1"/>
      <dgm:spPr/>
    </dgm:pt>
    <dgm:pt modelId="{E45F536F-1813-4937-9E8B-9CE86D7AE2C7}">
      <dgm:prSet phldrT="[Text]"/>
      <dgm:spPr>
        <a:noFill/>
      </dgm:spPr>
      <dgm:t>
        <a:bodyPr/>
        <a:lstStyle/>
        <a:p>
          <a:r>
            <a:rPr lang="en-US" dirty="0">
              <a:solidFill>
                <a:srgbClr val="338987"/>
              </a:solidFill>
              <a:latin typeface="Josefin Sans" panose="020B0604020202020204" charset="0"/>
            </a:rPr>
            <a:t>Background</a:t>
          </a:r>
        </a:p>
      </dgm:t>
    </dgm:pt>
    <dgm:pt modelId="{31B20407-F8F7-4FD6-AD2A-70FBDAF14012}" type="parTrans" cxnId="{F5104131-6098-48B4-A50F-AB52DA056F2A}">
      <dgm:prSet/>
      <dgm:spPr/>
      <dgm:t>
        <a:bodyPr/>
        <a:lstStyle/>
        <a:p>
          <a:endParaRPr lang="en-US">
            <a:solidFill>
              <a:srgbClr val="338987"/>
            </a:solidFill>
            <a:latin typeface="Josefin Sans" panose="020B0604020202020204" charset="0"/>
          </a:endParaRPr>
        </a:p>
      </dgm:t>
    </dgm:pt>
    <dgm:pt modelId="{AC2C87F6-4DDE-4E45-9C99-58AEC0DC5475}" type="sibTrans" cxnId="{F5104131-6098-48B4-A50F-AB52DA056F2A}">
      <dgm:prSet/>
      <dgm:spPr/>
      <dgm:t>
        <a:bodyPr/>
        <a:lstStyle/>
        <a:p>
          <a:endParaRPr lang="en-US">
            <a:solidFill>
              <a:srgbClr val="338987"/>
            </a:solidFill>
            <a:latin typeface="Josefin Sans" panose="020B0604020202020204" charset="0"/>
          </a:endParaRPr>
        </a:p>
      </dgm:t>
    </dgm:pt>
    <dgm:pt modelId="{A16875D7-2348-4D72-A5AE-DA81CD266E92}">
      <dgm:prSet phldrT="[Text]"/>
      <dgm:spPr>
        <a:noFill/>
      </dgm:spPr>
      <dgm:t>
        <a:bodyPr/>
        <a:lstStyle/>
        <a:p>
          <a:r>
            <a:rPr lang="en-US" dirty="0">
              <a:solidFill>
                <a:srgbClr val="338987"/>
              </a:solidFill>
              <a:latin typeface="Josefin Sans" panose="020B0604020202020204" charset="0"/>
            </a:rPr>
            <a:t>Data</a:t>
          </a:r>
        </a:p>
      </dgm:t>
    </dgm:pt>
    <dgm:pt modelId="{4B025D65-DEEF-4A88-841E-93A351F787AF}" type="parTrans" cxnId="{9FD0D39D-783C-45F9-A917-E257BFE233CF}">
      <dgm:prSet/>
      <dgm:spPr/>
      <dgm:t>
        <a:bodyPr/>
        <a:lstStyle/>
        <a:p>
          <a:endParaRPr lang="en-US">
            <a:solidFill>
              <a:srgbClr val="338987"/>
            </a:solidFill>
            <a:latin typeface="Josefin Sans" panose="020B0604020202020204" charset="0"/>
          </a:endParaRPr>
        </a:p>
      </dgm:t>
    </dgm:pt>
    <dgm:pt modelId="{DB667C88-D803-4D00-8700-682A838D8794}" type="sibTrans" cxnId="{9FD0D39D-783C-45F9-A917-E257BFE233CF}">
      <dgm:prSet/>
      <dgm:spPr/>
      <dgm:t>
        <a:bodyPr/>
        <a:lstStyle/>
        <a:p>
          <a:endParaRPr lang="en-US">
            <a:solidFill>
              <a:srgbClr val="338987"/>
            </a:solidFill>
            <a:latin typeface="Josefin Sans" panose="020B0604020202020204" charset="0"/>
          </a:endParaRPr>
        </a:p>
      </dgm:t>
    </dgm:pt>
    <dgm:pt modelId="{84B4E146-BCFE-4A2A-AC83-6FF661400D28}">
      <dgm:prSet phldrT="[Text]"/>
      <dgm:spPr>
        <a:noFill/>
      </dgm:spPr>
      <dgm:t>
        <a:bodyPr/>
        <a:lstStyle/>
        <a:p>
          <a:r>
            <a:rPr lang="en-US" dirty="0">
              <a:solidFill>
                <a:srgbClr val="338987"/>
              </a:solidFill>
              <a:latin typeface="Josefin Sans" panose="020B0604020202020204" charset="0"/>
            </a:rPr>
            <a:t>Analysis</a:t>
          </a:r>
        </a:p>
      </dgm:t>
    </dgm:pt>
    <dgm:pt modelId="{D4B94D32-B364-44D1-8003-49FE1D582A64}" type="parTrans" cxnId="{23D37C60-33DE-40BD-9C4F-0936051F66AC}">
      <dgm:prSet/>
      <dgm:spPr/>
      <dgm:t>
        <a:bodyPr/>
        <a:lstStyle/>
        <a:p>
          <a:endParaRPr lang="en-US">
            <a:solidFill>
              <a:srgbClr val="338987"/>
            </a:solidFill>
            <a:latin typeface="Josefin Sans" panose="020B0604020202020204" charset="0"/>
          </a:endParaRPr>
        </a:p>
      </dgm:t>
    </dgm:pt>
    <dgm:pt modelId="{C6C8317E-2C6D-4444-AB50-1D05B2BE9297}" type="sibTrans" cxnId="{23D37C60-33DE-40BD-9C4F-0936051F66AC}">
      <dgm:prSet/>
      <dgm:spPr/>
      <dgm:t>
        <a:bodyPr/>
        <a:lstStyle/>
        <a:p>
          <a:endParaRPr lang="en-US">
            <a:solidFill>
              <a:srgbClr val="338987"/>
            </a:solidFill>
            <a:latin typeface="Josefin Sans" panose="020B0604020202020204" charset="0"/>
          </a:endParaRPr>
        </a:p>
      </dgm:t>
    </dgm:pt>
    <dgm:pt modelId="{19EA03A8-1C7A-4D1A-B316-FA47E055AC7F}">
      <dgm:prSet phldrT="[Text]"/>
      <dgm:spPr>
        <a:noFill/>
      </dgm:spPr>
      <dgm:t>
        <a:bodyPr/>
        <a:lstStyle/>
        <a:p>
          <a:r>
            <a:rPr lang="en-US" dirty="0">
              <a:solidFill>
                <a:srgbClr val="338987"/>
              </a:solidFill>
              <a:latin typeface="Josefin Sans" panose="020B0604020202020204" charset="0"/>
            </a:rPr>
            <a:t>Recommendations</a:t>
          </a:r>
        </a:p>
      </dgm:t>
    </dgm:pt>
    <dgm:pt modelId="{3A73D54C-A43C-4537-A510-D881B52B283D}" type="parTrans" cxnId="{1C23F9E7-D310-4E48-A5D9-83EAE6D5D09C}">
      <dgm:prSet/>
      <dgm:spPr/>
      <dgm:t>
        <a:bodyPr/>
        <a:lstStyle/>
        <a:p>
          <a:endParaRPr lang="en-US">
            <a:solidFill>
              <a:srgbClr val="338987"/>
            </a:solidFill>
            <a:latin typeface="Josefin Sans" panose="020B0604020202020204" charset="0"/>
          </a:endParaRPr>
        </a:p>
      </dgm:t>
    </dgm:pt>
    <dgm:pt modelId="{78F97B41-14D3-42D5-96E4-BF7C371A6CFF}" type="sibTrans" cxnId="{1C23F9E7-D310-4E48-A5D9-83EAE6D5D09C}">
      <dgm:prSet/>
      <dgm:spPr/>
      <dgm:t>
        <a:bodyPr/>
        <a:lstStyle/>
        <a:p>
          <a:endParaRPr lang="en-US">
            <a:solidFill>
              <a:srgbClr val="338987"/>
            </a:solidFill>
            <a:latin typeface="Josefin Sans" panose="020B0604020202020204" charset="0"/>
          </a:endParaRPr>
        </a:p>
      </dgm:t>
    </dgm:pt>
    <dgm:pt modelId="{276AA988-FD91-4636-90ED-2F1F8E9E6536}" type="pres">
      <dgm:prSet presAssocID="{DE5EADC1-D1F3-457C-ACDF-1F6E307BA196}" presName="linearFlow" presStyleCnt="0">
        <dgm:presLayoutVars>
          <dgm:dir/>
          <dgm:resizeHandles val="exact"/>
        </dgm:presLayoutVars>
      </dgm:prSet>
      <dgm:spPr/>
    </dgm:pt>
    <dgm:pt modelId="{6820D3B6-568D-4EC6-8D72-D5F93C2FBD36}" type="pres">
      <dgm:prSet presAssocID="{E45F536F-1813-4937-9E8B-9CE86D7AE2C7}" presName="composite" presStyleCnt="0"/>
      <dgm:spPr/>
    </dgm:pt>
    <dgm:pt modelId="{931709A7-7C9A-4B21-9FD0-41AA921C1999}" type="pres">
      <dgm:prSet presAssocID="{E45F536F-1813-4937-9E8B-9CE86D7AE2C7}" presName="imgShp"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spaper"/>
        </a:ext>
      </dgm:extLst>
    </dgm:pt>
    <dgm:pt modelId="{1541EFB7-16EB-4D95-B8E5-E02FC07B98A4}" type="pres">
      <dgm:prSet presAssocID="{E45F536F-1813-4937-9E8B-9CE86D7AE2C7}" presName="txShp" presStyleLbl="node1" presStyleIdx="0" presStyleCnt="4">
        <dgm:presLayoutVars>
          <dgm:bulletEnabled val="1"/>
        </dgm:presLayoutVars>
      </dgm:prSet>
      <dgm:spPr/>
    </dgm:pt>
    <dgm:pt modelId="{6AFD04BD-89C0-46B3-B1CD-0E0C75B27420}" type="pres">
      <dgm:prSet presAssocID="{AC2C87F6-4DDE-4E45-9C99-58AEC0DC5475}" presName="spacing" presStyleCnt="0"/>
      <dgm:spPr/>
    </dgm:pt>
    <dgm:pt modelId="{A56E8251-E406-476E-8564-E9DE06007812}" type="pres">
      <dgm:prSet presAssocID="{A16875D7-2348-4D72-A5AE-DA81CD266E92}" presName="composite" presStyleCnt="0"/>
      <dgm:spPr/>
    </dgm:pt>
    <dgm:pt modelId="{AEF5B6BF-6DB2-4391-9305-12A1FBA662AD}" type="pres">
      <dgm:prSet presAssocID="{A16875D7-2348-4D72-A5AE-DA81CD266E92}" presName="imgShp"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91BFC1FD-1715-403B-B500-4EEDD0E7F3A6}" type="pres">
      <dgm:prSet presAssocID="{A16875D7-2348-4D72-A5AE-DA81CD266E92}" presName="txShp" presStyleLbl="node1" presStyleIdx="1" presStyleCnt="4">
        <dgm:presLayoutVars>
          <dgm:bulletEnabled val="1"/>
        </dgm:presLayoutVars>
      </dgm:prSet>
      <dgm:spPr/>
    </dgm:pt>
    <dgm:pt modelId="{2CAA1C65-9B1C-4688-97F1-3098FEA22E21}" type="pres">
      <dgm:prSet presAssocID="{DB667C88-D803-4D00-8700-682A838D8794}" presName="spacing" presStyleCnt="0"/>
      <dgm:spPr/>
    </dgm:pt>
    <dgm:pt modelId="{F60F351C-827A-465A-BC6D-F2F56108D019}" type="pres">
      <dgm:prSet presAssocID="{84B4E146-BCFE-4A2A-AC83-6FF661400D28}" presName="composite" presStyleCnt="0"/>
      <dgm:spPr/>
    </dgm:pt>
    <dgm:pt modelId="{59FC6A60-24B3-4DF8-B33F-A3E017968DD8}" type="pres">
      <dgm:prSet presAssocID="{84B4E146-BCFE-4A2A-AC83-6FF661400D28}" presName="imgShp"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esearch"/>
        </a:ext>
      </dgm:extLst>
    </dgm:pt>
    <dgm:pt modelId="{D27F91F0-735A-4402-ADE3-154BF7FE5505}" type="pres">
      <dgm:prSet presAssocID="{84B4E146-BCFE-4A2A-AC83-6FF661400D28}" presName="txShp" presStyleLbl="node1" presStyleIdx="2" presStyleCnt="4">
        <dgm:presLayoutVars>
          <dgm:bulletEnabled val="1"/>
        </dgm:presLayoutVars>
      </dgm:prSet>
      <dgm:spPr/>
    </dgm:pt>
    <dgm:pt modelId="{85CDE280-B046-4CE4-9EA5-1E8B9E22308B}" type="pres">
      <dgm:prSet presAssocID="{C6C8317E-2C6D-4444-AB50-1D05B2BE9297}" presName="spacing" presStyleCnt="0"/>
      <dgm:spPr/>
    </dgm:pt>
    <dgm:pt modelId="{75FF351F-8151-4DCA-8192-EE919F9346A6}" type="pres">
      <dgm:prSet presAssocID="{19EA03A8-1C7A-4D1A-B316-FA47E055AC7F}" presName="composite" presStyleCnt="0"/>
      <dgm:spPr/>
    </dgm:pt>
    <dgm:pt modelId="{CC77F1A0-9CA8-4537-ADA8-D5DFE0C24B61}" type="pres">
      <dgm:prSet presAssocID="{19EA03A8-1C7A-4D1A-B316-FA47E055AC7F}" presName="imgShp"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okmark"/>
        </a:ext>
      </dgm:extLst>
    </dgm:pt>
    <dgm:pt modelId="{7F28819C-C2BD-4645-AE23-046246F5EF06}" type="pres">
      <dgm:prSet presAssocID="{19EA03A8-1C7A-4D1A-B316-FA47E055AC7F}" presName="txShp" presStyleLbl="node1" presStyleIdx="3" presStyleCnt="4">
        <dgm:presLayoutVars>
          <dgm:bulletEnabled val="1"/>
        </dgm:presLayoutVars>
      </dgm:prSet>
      <dgm:spPr/>
    </dgm:pt>
  </dgm:ptLst>
  <dgm:cxnLst>
    <dgm:cxn modelId="{FF340A15-5C64-4A18-8601-C0FB6D66D7ED}" type="presOf" srcId="{19EA03A8-1C7A-4D1A-B316-FA47E055AC7F}" destId="{7F28819C-C2BD-4645-AE23-046246F5EF06}" srcOrd="0" destOrd="0" presId="urn:microsoft.com/office/officeart/2005/8/layout/vList3"/>
    <dgm:cxn modelId="{7363811D-8DBA-4135-9C70-81BEE2648736}" type="presOf" srcId="{84B4E146-BCFE-4A2A-AC83-6FF661400D28}" destId="{D27F91F0-735A-4402-ADE3-154BF7FE5505}" srcOrd="0" destOrd="0" presId="urn:microsoft.com/office/officeart/2005/8/layout/vList3"/>
    <dgm:cxn modelId="{F5104131-6098-48B4-A50F-AB52DA056F2A}" srcId="{DE5EADC1-D1F3-457C-ACDF-1F6E307BA196}" destId="{E45F536F-1813-4937-9E8B-9CE86D7AE2C7}" srcOrd="0" destOrd="0" parTransId="{31B20407-F8F7-4FD6-AD2A-70FBDAF14012}" sibTransId="{AC2C87F6-4DDE-4E45-9C99-58AEC0DC5475}"/>
    <dgm:cxn modelId="{23D37C60-33DE-40BD-9C4F-0936051F66AC}" srcId="{DE5EADC1-D1F3-457C-ACDF-1F6E307BA196}" destId="{84B4E146-BCFE-4A2A-AC83-6FF661400D28}" srcOrd="2" destOrd="0" parTransId="{D4B94D32-B364-44D1-8003-49FE1D582A64}" sibTransId="{C6C8317E-2C6D-4444-AB50-1D05B2BE9297}"/>
    <dgm:cxn modelId="{9FD0D39D-783C-45F9-A917-E257BFE233CF}" srcId="{DE5EADC1-D1F3-457C-ACDF-1F6E307BA196}" destId="{A16875D7-2348-4D72-A5AE-DA81CD266E92}" srcOrd="1" destOrd="0" parTransId="{4B025D65-DEEF-4A88-841E-93A351F787AF}" sibTransId="{DB667C88-D803-4D00-8700-682A838D8794}"/>
    <dgm:cxn modelId="{537585BC-5634-47B7-9F4C-287EFE395498}" type="presOf" srcId="{DE5EADC1-D1F3-457C-ACDF-1F6E307BA196}" destId="{276AA988-FD91-4636-90ED-2F1F8E9E6536}" srcOrd="0" destOrd="0" presId="urn:microsoft.com/office/officeart/2005/8/layout/vList3"/>
    <dgm:cxn modelId="{9329BDC5-DC29-4105-B464-8F6A8C71BB7B}" type="presOf" srcId="{A16875D7-2348-4D72-A5AE-DA81CD266E92}" destId="{91BFC1FD-1715-403B-B500-4EEDD0E7F3A6}" srcOrd="0" destOrd="0" presId="urn:microsoft.com/office/officeart/2005/8/layout/vList3"/>
    <dgm:cxn modelId="{BB624BE3-73C6-44A0-832F-2CB3AEECC19E}" type="presOf" srcId="{E45F536F-1813-4937-9E8B-9CE86D7AE2C7}" destId="{1541EFB7-16EB-4D95-B8E5-E02FC07B98A4}" srcOrd="0" destOrd="0" presId="urn:microsoft.com/office/officeart/2005/8/layout/vList3"/>
    <dgm:cxn modelId="{1C23F9E7-D310-4E48-A5D9-83EAE6D5D09C}" srcId="{DE5EADC1-D1F3-457C-ACDF-1F6E307BA196}" destId="{19EA03A8-1C7A-4D1A-B316-FA47E055AC7F}" srcOrd="3" destOrd="0" parTransId="{3A73D54C-A43C-4537-A510-D881B52B283D}" sibTransId="{78F97B41-14D3-42D5-96E4-BF7C371A6CFF}"/>
    <dgm:cxn modelId="{DA48B96E-AD67-4E1E-8B20-68E32A9E2D29}" type="presParOf" srcId="{276AA988-FD91-4636-90ED-2F1F8E9E6536}" destId="{6820D3B6-568D-4EC6-8D72-D5F93C2FBD36}" srcOrd="0" destOrd="0" presId="urn:microsoft.com/office/officeart/2005/8/layout/vList3"/>
    <dgm:cxn modelId="{FC444121-6B94-4CFB-AC37-6B14E3FFE30A}" type="presParOf" srcId="{6820D3B6-568D-4EC6-8D72-D5F93C2FBD36}" destId="{931709A7-7C9A-4B21-9FD0-41AA921C1999}" srcOrd="0" destOrd="0" presId="urn:microsoft.com/office/officeart/2005/8/layout/vList3"/>
    <dgm:cxn modelId="{1A8E25FF-90AD-47B7-9536-6ADCFAC12145}" type="presParOf" srcId="{6820D3B6-568D-4EC6-8D72-D5F93C2FBD36}" destId="{1541EFB7-16EB-4D95-B8E5-E02FC07B98A4}" srcOrd="1" destOrd="0" presId="urn:microsoft.com/office/officeart/2005/8/layout/vList3"/>
    <dgm:cxn modelId="{474E734C-D0B9-4AE7-A219-C4B527837639}" type="presParOf" srcId="{276AA988-FD91-4636-90ED-2F1F8E9E6536}" destId="{6AFD04BD-89C0-46B3-B1CD-0E0C75B27420}" srcOrd="1" destOrd="0" presId="urn:microsoft.com/office/officeart/2005/8/layout/vList3"/>
    <dgm:cxn modelId="{B6E51DAD-C2A7-482D-BA93-828EF59AC136}" type="presParOf" srcId="{276AA988-FD91-4636-90ED-2F1F8E9E6536}" destId="{A56E8251-E406-476E-8564-E9DE06007812}" srcOrd="2" destOrd="0" presId="urn:microsoft.com/office/officeart/2005/8/layout/vList3"/>
    <dgm:cxn modelId="{7CFBF41B-1A24-4292-9232-0396772322D4}" type="presParOf" srcId="{A56E8251-E406-476E-8564-E9DE06007812}" destId="{AEF5B6BF-6DB2-4391-9305-12A1FBA662AD}" srcOrd="0" destOrd="0" presId="urn:microsoft.com/office/officeart/2005/8/layout/vList3"/>
    <dgm:cxn modelId="{002EF067-D5F0-4632-BAC0-76124E060CBB}" type="presParOf" srcId="{A56E8251-E406-476E-8564-E9DE06007812}" destId="{91BFC1FD-1715-403B-B500-4EEDD0E7F3A6}" srcOrd="1" destOrd="0" presId="urn:microsoft.com/office/officeart/2005/8/layout/vList3"/>
    <dgm:cxn modelId="{09D9499C-0026-40AB-AD03-E73083B2559C}" type="presParOf" srcId="{276AA988-FD91-4636-90ED-2F1F8E9E6536}" destId="{2CAA1C65-9B1C-4688-97F1-3098FEA22E21}" srcOrd="3" destOrd="0" presId="urn:microsoft.com/office/officeart/2005/8/layout/vList3"/>
    <dgm:cxn modelId="{1A813D9A-F882-4BDC-80AF-483A05965CF8}" type="presParOf" srcId="{276AA988-FD91-4636-90ED-2F1F8E9E6536}" destId="{F60F351C-827A-465A-BC6D-F2F56108D019}" srcOrd="4" destOrd="0" presId="urn:microsoft.com/office/officeart/2005/8/layout/vList3"/>
    <dgm:cxn modelId="{FD05E8A5-46EF-4171-9FC6-EBFE761D6925}" type="presParOf" srcId="{F60F351C-827A-465A-BC6D-F2F56108D019}" destId="{59FC6A60-24B3-4DF8-B33F-A3E017968DD8}" srcOrd="0" destOrd="0" presId="urn:microsoft.com/office/officeart/2005/8/layout/vList3"/>
    <dgm:cxn modelId="{C2F562BE-620D-4B7C-AFAB-CE667E465C3E}" type="presParOf" srcId="{F60F351C-827A-465A-BC6D-F2F56108D019}" destId="{D27F91F0-735A-4402-ADE3-154BF7FE5505}" srcOrd="1" destOrd="0" presId="urn:microsoft.com/office/officeart/2005/8/layout/vList3"/>
    <dgm:cxn modelId="{0DF42961-DF70-4880-9B53-DE2EE6EB81A0}" type="presParOf" srcId="{276AA988-FD91-4636-90ED-2F1F8E9E6536}" destId="{85CDE280-B046-4CE4-9EA5-1E8B9E22308B}" srcOrd="5" destOrd="0" presId="urn:microsoft.com/office/officeart/2005/8/layout/vList3"/>
    <dgm:cxn modelId="{8107E9FC-F07D-48DF-B732-A7AA2BAE6924}" type="presParOf" srcId="{276AA988-FD91-4636-90ED-2F1F8E9E6536}" destId="{75FF351F-8151-4DCA-8192-EE919F9346A6}" srcOrd="6" destOrd="0" presId="urn:microsoft.com/office/officeart/2005/8/layout/vList3"/>
    <dgm:cxn modelId="{D204E9EF-C838-45AB-9277-FF507644445D}" type="presParOf" srcId="{75FF351F-8151-4DCA-8192-EE919F9346A6}" destId="{CC77F1A0-9CA8-4537-ADA8-D5DFE0C24B61}" srcOrd="0" destOrd="0" presId="urn:microsoft.com/office/officeart/2005/8/layout/vList3"/>
    <dgm:cxn modelId="{0536A8DB-49A5-4440-94C4-16FF76347894}" type="presParOf" srcId="{75FF351F-8151-4DCA-8192-EE919F9346A6}" destId="{7F28819C-C2BD-4645-AE23-046246F5EF06}"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1EEAD8F-240C-44BE-91F9-2E57EE4EA9E0}" type="doc">
      <dgm:prSet loTypeId="urn:microsoft.com/office/officeart/2005/8/layout/pictureOrgChart+Icon" loCatId="officeonline" qsTypeId="urn:microsoft.com/office/officeart/2005/8/quickstyle/simple1" qsCatId="simple" csTypeId="urn:microsoft.com/office/officeart/2005/8/colors/accent1_2" csCatId="accent1" phldr="1"/>
      <dgm:spPr/>
      <dgm:t>
        <a:bodyPr/>
        <a:lstStyle/>
        <a:p>
          <a:endParaRPr lang="en-US"/>
        </a:p>
      </dgm:t>
    </dgm:pt>
    <dgm:pt modelId="{13801557-99D7-4988-8FBD-7B20F13C39FE}">
      <dgm:prSet phldrT="[Text]" custT="1"/>
      <dgm:spPr>
        <a:solidFill>
          <a:srgbClr val="338987"/>
        </a:solidFill>
        <a:effectLst>
          <a:outerShdw blurRad="63500" sx="102000" sy="102000" algn="ctr" rotWithShape="0">
            <a:prstClr val="black">
              <a:alpha val="40000"/>
            </a:prstClr>
          </a:outerShdw>
          <a:softEdge rad="63500"/>
        </a:effectLst>
      </dgm:spPr>
      <dgm:t>
        <a:bodyPr/>
        <a:lstStyle/>
        <a:p>
          <a:r>
            <a:rPr lang="en-US" sz="1800" b="1" i="0" u="none" strike="noStrike" cap="none" dirty="0">
              <a:solidFill>
                <a:srgbClr val="FFFFFF"/>
              </a:solidFill>
              <a:latin typeface="Josefin Sans"/>
              <a:ea typeface="Josefin Sans"/>
              <a:cs typeface="Josefin Sans"/>
            </a:rPr>
            <a:t>Bullying</a:t>
          </a:r>
        </a:p>
      </dgm:t>
    </dgm:pt>
    <dgm:pt modelId="{D1C59337-FC5D-4EED-969C-A40FC42C7C66}" type="parTrans" cxnId="{4F7D402D-B08F-41D2-9DD3-0182324504BB}">
      <dgm:prSet>
        <dgm:style>
          <a:lnRef idx="1">
            <a:schemeClr val="accent4"/>
          </a:lnRef>
          <a:fillRef idx="0">
            <a:schemeClr val="accent4"/>
          </a:fillRef>
          <a:effectRef idx="0">
            <a:schemeClr val="accent4"/>
          </a:effectRef>
          <a:fontRef idx="minor">
            <a:schemeClr val="tx1"/>
          </a:fontRef>
        </dgm:style>
      </dgm:prSet>
      <dgm:spPr>
        <a:ln>
          <a:solidFill>
            <a:srgbClr val="FFB8A5"/>
          </a:solidFill>
        </a:ln>
      </dgm:spPr>
      <dgm:t>
        <a:bodyPr/>
        <a:lstStyle/>
        <a:p>
          <a:endParaRPr lang="en-US"/>
        </a:p>
      </dgm:t>
    </dgm:pt>
    <dgm:pt modelId="{46491675-2DC7-4773-9470-212ED65CD650}" type="sibTrans" cxnId="{4F7D402D-B08F-41D2-9DD3-0182324504BB}">
      <dgm:prSet/>
      <dgm:spPr/>
      <dgm:t>
        <a:bodyPr/>
        <a:lstStyle/>
        <a:p>
          <a:endParaRPr lang="en-US"/>
        </a:p>
      </dgm:t>
    </dgm:pt>
    <dgm:pt modelId="{DA165FB7-AA30-4E3A-887F-9810510194C4}">
      <dgm:prSet phldrT="[Text]" custT="1"/>
      <dgm:spPr>
        <a:solidFill>
          <a:srgbClr val="338987"/>
        </a:solidFill>
        <a:effectLst>
          <a:outerShdw blurRad="63500" sx="102000" sy="102000" algn="ctr" rotWithShape="0">
            <a:prstClr val="black">
              <a:alpha val="40000"/>
            </a:prstClr>
          </a:outerShdw>
          <a:softEdge rad="63500"/>
        </a:effectLst>
      </dgm:spPr>
      <dgm:t>
        <a:bodyPr/>
        <a:lstStyle/>
        <a:p>
          <a:r>
            <a:rPr lang="en-US" sz="1800" b="1" i="0" u="none" strike="noStrike" cap="none" dirty="0">
              <a:solidFill>
                <a:srgbClr val="FFFFFF"/>
              </a:solidFill>
              <a:latin typeface="Josefin Sans"/>
              <a:ea typeface="Josefin Sans"/>
              <a:cs typeface="Josefin Sans"/>
            </a:rPr>
            <a:t>Abuse of </a:t>
          </a:r>
        </a:p>
        <a:p>
          <a:r>
            <a:rPr lang="en-US" sz="1800" b="1" i="0" u="none" strike="noStrike" cap="none" dirty="0">
              <a:solidFill>
                <a:srgbClr val="FFFFFF"/>
              </a:solidFill>
              <a:latin typeface="Josefin Sans"/>
              <a:ea typeface="Josefin Sans"/>
              <a:cs typeface="Josefin Sans"/>
            </a:rPr>
            <a:t>narcotics</a:t>
          </a:r>
        </a:p>
      </dgm:t>
    </dgm:pt>
    <dgm:pt modelId="{9DAAE7A9-E6FE-437C-BC04-97044349185F}" type="parTrans" cxnId="{BCFB1122-6A07-40FE-81F9-CB63B289F5DF}">
      <dgm:prSet/>
      <dgm:spPr>
        <a:ln>
          <a:solidFill>
            <a:srgbClr val="FFB8A5"/>
          </a:solidFill>
        </a:ln>
      </dgm:spPr>
      <dgm:t>
        <a:bodyPr/>
        <a:lstStyle/>
        <a:p>
          <a:endParaRPr lang="en-US"/>
        </a:p>
      </dgm:t>
    </dgm:pt>
    <dgm:pt modelId="{6B87EA7A-75C7-4682-ACA8-F4D7ABFCC341}" type="sibTrans" cxnId="{BCFB1122-6A07-40FE-81F9-CB63B289F5DF}">
      <dgm:prSet/>
      <dgm:spPr/>
      <dgm:t>
        <a:bodyPr/>
        <a:lstStyle/>
        <a:p>
          <a:endParaRPr lang="en-US"/>
        </a:p>
      </dgm:t>
    </dgm:pt>
    <dgm:pt modelId="{CB77A849-B9C9-48B2-B8FE-560B350EA0CF}">
      <dgm:prSet phldrT="[Text]" custT="1"/>
      <dgm:spPr>
        <a:solidFill>
          <a:srgbClr val="338987"/>
        </a:solidFill>
        <a:effectLst>
          <a:outerShdw blurRad="63500" sx="102000" sy="102000" algn="ctr" rotWithShape="0">
            <a:prstClr val="black">
              <a:alpha val="40000"/>
            </a:prstClr>
          </a:outerShdw>
          <a:softEdge rad="63500"/>
        </a:effectLst>
      </dgm:spPr>
      <dgm:t>
        <a:bodyPr/>
        <a:lstStyle/>
        <a:p>
          <a:r>
            <a:rPr lang="en-US" sz="1800" b="1" i="0" u="none" strike="noStrike" cap="none" dirty="0">
              <a:solidFill>
                <a:srgbClr val="FFFFFF"/>
              </a:solidFill>
              <a:latin typeface="Josefin Sans"/>
              <a:ea typeface="Josefin Sans"/>
              <a:cs typeface="Josefin Sans"/>
            </a:rPr>
            <a:t>Sexual Minorities</a:t>
          </a:r>
        </a:p>
      </dgm:t>
    </dgm:pt>
    <dgm:pt modelId="{4409C59F-D049-42C3-85A8-644E4500B8E9}" type="parTrans" cxnId="{82BD6A40-E0FB-4BD7-8EF6-67858F6CAB7F}">
      <dgm:prSet/>
      <dgm:spPr>
        <a:ln>
          <a:solidFill>
            <a:srgbClr val="FFB8A5"/>
          </a:solidFill>
        </a:ln>
      </dgm:spPr>
      <dgm:t>
        <a:bodyPr/>
        <a:lstStyle/>
        <a:p>
          <a:endParaRPr lang="en-US"/>
        </a:p>
      </dgm:t>
    </dgm:pt>
    <dgm:pt modelId="{9277FA29-8D31-47A3-8F52-04F7B8562F5D}" type="sibTrans" cxnId="{82BD6A40-E0FB-4BD7-8EF6-67858F6CAB7F}">
      <dgm:prSet/>
      <dgm:spPr/>
      <dgm:t>
        <a:bodyPr/>
        <a:lstStyle/>
        <a:p>
          <a:endParaRPr lang="en-US"/>
        </a:p>
      </dgm:t>
    </dgm:pt>
    <dgm:pt modelId="{BB0C55F6-D599-4500-BB28-A1D705E46F28}">
      <dgm:prSet custT="1"/>
      <dgm:spPr>
        <a:solidFill>
          <a:srgbClr val="338987"/>
        </a:solidFill>
        <a:effectLst>
          <a:outerShdw blurRad="63500" sx="102000" sy="102000" algn="ctr" rotWithShape="0">
            <a:prstClr val="black">
              <a:alpha val="40000"/>
            </a:prstClr>
          </a:outerShdw>
          <a:softEdge rad="63500"/>
        </a:effectLst>
      </dgm:spPr>
      <dgm:t>
        <a:bodyPr/>
        <a:lstStyle/>
        <a:p>
          <a:r>
            <a:rPr lang="en-US" sz="1800" b="1" i="0" u="none" strike="noStrike" cap="none" dirty="0">
              <a:solidFill>
                <a:srgbClr val="FFFFFF"/>
              </a:solidFill>
              <a:latin typeface="Josefin Sans"/>
              <a:ea typeface="Josefin Sans"/>
              <a:cs typeface="Josefin Sans"/>
            </a:rPr>
            <a:t>Suicidal </a:t>
          </a:r>
        </a:p>
        <a:p>
          <a:r>
            <a:rPr lang="en-US" sz="1800" b="1" i="0" u="none" strike="noStrike" cap="none" dirty="0">
              <a:solidFill>
                <a:srgbClr val="FFFFFF"/>
              </a:solidFill>
              <a:latin typeface="Josefin Sans"/>
              <a:ea typeface="Josefin Sans"/>
              <a:cs typeface="Josefin Sans"/>
            </a:rPr>
            <a:t>Attempts</a:t>
          </a:r>
        </a:p>
      </dgm:t>
    </dgm:pt>
    <dgm:pt modelId="{4A2DFA1D-B92E-4080-81E4-4BCB0B2B56D9}" type="parTrans" cxnId="{685CD5F3-F024-4298-B0A3-D2803943CE68}">
      <dgm:prSet/>
      <dgm:spPr>
        <a:ln>
          <a:solidFill>
            <a:srgbClr val="FFB8A5"/>
          </a:solidFill>
        </a:ln>
      </dgm:spPr>
      <dgm:t>
        <a:bodyPr/>
        <a:lstStyle/>
        <a:p>
          <a:endParaRPr lang="en-US"/>
        </a:p>
      </dgm:t>
    </dgm:pt>
    <dgm:pt modelId="{0982FDAC-507E-4F84-9C32-1CE105799EC8}" type="sibTrans" cxnId="{685CD5F3-F024-4298-B0A3-D2803943CE68}">
      <dgm:prSet/>
      <dgm:spPr/>
      <dgm:t>
        <a:bodyPr/>
        <a:lstStyle/>
        <a:p>
          <a:endParaRPr lang="en-US"/>
        </a:p>
      </dgm:t>
    </dgm:pt>
    <dgm:pt modelId="{5D2D6209-3D24-4A26-BF9B-A1476884613C}">
      <dgm:prSet phldrT="[Text]" custT="1"/>
      <dgm:spPr>
        <a:solidFill>
          <a:srgbClr val="338987"/>
        </a:solidFill>
        <a:effectLst>
          <a:outerShdw blurRad="63500" sx="102000" sy="102000" algn="ctr" rotWithShape="0">
            <a:prstClr val="black">
              <a:alpha val="40000"/>
            </a:prstClr>
          </a:outerShdw>
          <a:softEdge rad="63500"/>
        </a:effectLst>
      </dgm:spPr>
      <dgm:t>
        <a:bodyPr/>
        <a:lstStyle/>
        <a:p>
          <a:r>
            <a:rPr lang="en-US" sz="1800" b="1" i="0" u="none" strike="noStrike" cap="none" dirty="0">
              <a:solidFill>
                <a:srgbClr val="FFFFFF"/>
              </a:solidFill>
              <a:latin typeface="Josefin Sans"/>
              <a:ea typeface="Josefin Sans"/>
              <a:cs typeface="Josefin Sans"/>
              <a:sym typeface="Arial"/>
            </a:rPr>
            <a:t>Dichotomous Variables</a:t>
          </a:r>
        </a:p>
      </dgm:t>
    </dgm:pt>
    <dgm:pt modelId="{A161CE78-9921-4EB2-99E4-DCFEFDBE802D}" type="sibTrans" cxnId="{37A62591-683F-4E3C-BC7B-53A93FDF50A2}">
      <dgm:prSet/>
      <dgm:spPr/>
      <dgm:t>
        <a:bodyPr/>
        <a:lstStyle/>
        <a:p>
          <a:endParaRPr lang="en-US"/>
        </a:p>
      </dgm:t>
    </dgm:pt>
    <dgm:pt modelId="{FF3FB838-B3B3-44A9-83B1-8A4002860135}" type="parTrans" cxnId="{37A62591-683F-4E3C-BC7B-53A93FDF50A2}">
      <dgm:prSet/>
      <dgm:spPr/>
      <dgm:t>
        <a:bodyPr/>
        <a:lstStyle/>
        <a:p>
          <a:endParaRPr lang="en-US"/>
        </a:p>
      </dgm:t>
    </dgm:pt>
    <dgm:pt modelId="{CDC6C822-0AA9-4483-BF74-2EA46782259C}" type="pres">
      <dgm:prSet presAssocID="{31EEAD8F-240C-44BE-91F9-2E57EE4EA9E0}" presName="hierChild1" presStyleCnt="0">
        <dgm:presLayoutVars>
          <dgm:orgChart val="1"/>
          <dgm:chPref val="1"/>
          <dgm:dir/>
          <dgm:animOne val="branch"/>
          <dgm:animLvl val="lvl"/>
          <dgm:resizeHandles/>
        </dgm:presLayoutVars>
      </dgm:prSet>
      <dgm:spPr/>
    </dgm:pt>
    <dgm:pt modelId="{12F3C765-76CC-4D51-9BF3-4CCB18947ECC}" type="pres">
      <dgm:prSet presAssocID="{5D2D6209-3D24-4A26-BF9B-A1476884613C}" presName="hierRoot1" presStyleCnt="0">
        <dgm:presLayoutVars>
          <dgm:hierBranch val="hang"/>
        </dgm:presLayoutVars>
      </dgm:prSet>
      <dgm:spPr/>
    </dgm:pt>
    <dgm:pt modelId="{202DF047-8948-48E0-9190-ADE66D2E0E66}" type="pres">
      <dgm:prSet presAssocID="{5D2D6209-3D24-4A26-BF9B-A1476884613C}" presName="rootComposite1" presStyleCnt="0"/>
      <dgm:spPr/>
    </dgm:pt>
    <dgm:pt modelId="{53D83C7C-32A4-45A0-825E-24304D01376A}" type="pres">
      <dgm:prSet presAssocID="{5D2D6209-3D24-4A26-BF9B-A1476884613C}" presName="rootText1" presStyleLbl="node0" presStyleIdx="0" presStyleCnt="1" custScaleX="202998">
        <dgm:presLayoutVars>
          <dgm:chPref val="3"/>
        </dgm:presLayoutVars>
      </dgm:prSet>
      <dgm:spPr/>
    </dgm:pt>
    <dgm:pt modelId="{6EBCF282-FF47-4BD4-A97A-8A5C91F4D5EE}" type="pres">
      <dgm:prSet presAssocID="{5D2D6209-3D24-4A26-BF9B-A1476884613C}" presName="rootPict1" presStyleLbl="alignImgPlace1" presStyleIdx="0" presStyleCnt="5" custLinFactX="-58536" custLinFactNeighborX="-100000" custLinFactNeighborY="-4192"/>
      <dgm:spPr>
        <a:prstGeom prst="rect">
          <a:avLst/>
        </a:prstGeom>
        <a:blipFill dpi="0" rotWithShape="1">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2500" b="12500"/>
          </a:stretch>
        </a:blipFill>
        <a:ln>
          <a:noFill/>
        </a:ln>
      </dgm:spPr>
    </dgm:pt>
    <dgm:pt modelId="{8FEDA308-50D1-4647-AC5C-CC8D642C026C}" type="pres">
      <dgm:prSet presAssocID="{5D2D6209-3D24-4A26-BF9B-A1476884613C}" presName="rootConnector1" presStyleLbl="node1" presStyleIdx="0" presStyleCnt="0"/>
      <dgm:spPr/>
    </dgm:pt>
    <dgm:pt modelId="{1B2E4957-A6B7-430F-B153-3DA7687024DF}" type="pres">
      <dgm:prSet presAssocID="{5D2D6209-3D24-4A26-BF9B-A1476884613C}" presName="hierChild2" presStyleCnt="0"/>
      <dgm:spPr/>
    </dgm:pt>
    <dgm:pt modelId="{E39ECCE7-3641-4A80-A984-D304DF9557D8}" type="pres">
      <dgm:prSet presAssocID="{D1C59337-FC5D-4EED-969C-A40FC42C7C66}" presName="Name48" presStyleLbl="parChTrans1D2" presStyleIdx="0" presStyleCnt="4"/>
      <dgm:spPr/>
    </dgm:pt>
    <dgm:pt modelId="{81024CED-E2F3-4FF1-A141-513FBA33F4DB}" type="pres">
      <dgm:prSet presAssocID="{13801557-99D7-4988-8FBD-7B20F13C39FE}" presName="hierRoot2" presStyleCnt="0">
        <dgm:presLayoutVars>
          <dgm:hierBranch val="init"/>
        </dgm:presLayoutVars>
      </dgm:prSet>
      <dgm:spPr/>
    </dgm:pt>
    <dgm:pt modelId="{0FD7ED1E-4AFE-4464-9161-1452B3F13523}" type="pres">
      <dgm:prSet presAssocID="{13801557-99D7-4988-8FBD-7B20F13C39FE}" presName="rootComposite" presStyleCnt="0"/>
      <dgm:spPr/>
    </dgm:pt>
    <dgm:pt modelId="{C2704952-6F92-4FE1-B5B0-9467F4DD0F3B}" type="pres">
      <dgm:prSet presAssocID="{13801557-99D7-4988-8FBD-7B20F13C39FE}" presName="rootText" presStyleLbl="node2" presStyleIdx="0" presStyleCnt="4" custScaleX="132564">
        <dgm:presLayoutVars>
          <dgm:chPref val="3"/>
        </dgm:presLayoutVars>
      </dgm:prSet>
      <dgm:spPr/>
    </dgm:pt>
    <dgm:pt modelId="{2CCA1820-F5CE-41E5-A7A3-C29629BB5429}" type="pres">
      <dgm:prSet presAssocID="{13801557-99D7-4988-8FBD-7B20F13C39FE}" presName="rootPict" presStyleLbl="alignImgPlace1" presStyleIdx="1" presStyleCnt="5" custLinFactNeighborX="-42508" custLinFactNeighborY="-3188"/>
      <dgm:spPr>
        <a:blipFill dpi="0" rotWithShape="1">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t="12500" b="12500"/>
          </a:stretch>
        </a:blipFill>
        <a:ln>
          <a:noFill/>
        </a:ln>
      </dgm:spPr>
    </dgm:pt>
    <dgm:pt modelId="{0073CC1A-CEBE-4719-A61C-6B21CAFFD42C}" type="pres">
      <dgm:prSet presAssocID="{13801557-99D7-4988-8FBD-7B20F13C39FE}" presName="rootConnector" presStyleLbl="node2" presStyleIdx="0" presStyleCnt="4"/>
      <dgm:spPr/>
    </dgm:pt>
    <dgm:pt modelId="{772A0A4D-B769-49C0-A372-CCD1C754E664}" type="pres">
      <dgm:prSet presAssocID="{13801557-99D7-4988-8FBD-7B20F13C39FE}" presName="hierChild4" presStyleCnt="0"/>
      <dgm:spPr/>
    </dgm:pt>
    <dgm:pt modelId="{9065AB2C-BDBC-4050-BBA3-F34C915D02A8}" type="pres">
      <dgm:prSet presAssocID="{13801557-99D7-4988-8FBD-7B20F13C39FE}" presName="hierChild5" presStyleCnt="0"/>
      <dgm:spPr/>
    </dgm:pt>
    <dgm:pt modelId="{E5C045A1-2A09-4B04-A286-90E38260222C}" type="pres">
      <dgm:prSet presAssocID="{9DAAE7A9-E6FE-437C-BC04-97044349185F}" presName="Name48" presStyleLbl="parChTrans1D2" presStyleIdx="1" presStyleCnt="4"/>
      <dgm:spPr/>
    </dgm:pt>
    <dgm:pt modelId="{379FF7F3-7510-45DA-BD6C-3AF193AE4698}" type="pres">
      <dgm:prSet presAssocID="{DA165FB7-AA30-4E3A-887F-9810510194C4}" presName="hierRoot2" presStyleCnt="0">
        <dgm:presLayoutVars>
          <dgm:hierBranch val="init"/>
        </dgm:presLayoutVars>
      </dgm:prSet>
      <dgm:spPr/>
    </dgm:pt>
    <dgm:pt modelId="{38743D83-C15D-4A99-8466-C57F3BD2E298}" type="pres">
      <dgm:prSet presAssocID="{DA165FB7-AA30-4E3A-887F-9810510194C4}" presName="rootComposite" presStyleCnt="0"/>
      <dgm:spPr/>
    </dgm:pt>
    <dgm:pt modelId="{20B39021-2F71-4025-9BB9-673A3B5D5F6A}" type="pres">
      <dgm:prSet presAssocID="{DA165FB7-AA30-4E3A-887F-9810510194C4}" presName="rootText" presStyleLbl="node2" presStyleIdx="1" presStyleCnt="4" custScaleX="142646">
        <dgm:presLayoutVars>
          <dgm:chPref val="3"/>
        </dgm:presLayoutVars>
      </dgm:prSet>
      <dgm:spPr/>
    </dgm:pt>
    <dgm:pt modelId="{900D8246-4045-4AC2-8F64-87854F755EBB}" type="pres">
      <dgm:prSet presAssocID="{DA165FB7-AA30-4E3A-887F-9810510194C4}" presName="rootPict" presStyleLbl="alignImgPlace1" presStyleIdx="2" presStyleCnt="5" custLinFactNeighborX="-61916" custLinFactNeighborY="1594"/>
      <dgm:spPr>
        <a:blipFill dpi="0" rotWithShape="1">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t="12500" b="12500"/>
          </a:stretch>
        </a:blipFill>
        <a:ln>
          <a:noFill/>
        </a:ln>
      </dgm:spPr>
    </dgm:pt>
    <dgm:pt modelId="{41F6066C-D7C7-4690-952A-93F60D27D36C}" type="pres">
      <dgm:prSet presAssocID="{DA165FB7-AA30-4E3A-887F-9810510194C4}" presName="rootConnector" presStyleLbl="node2" presStyleIdx="1" presStyleCnt="4"/>
      <dgm:spPr/>
    </dgm:pt>
    <dgm:pt modelId="{73924A45-D193-4C06-812A-1E7CEF6787B0}" type="pres">
      <dgm:prSet presAssocID="{DA165FB7-AA30-4E3A-887F-9810510194C4}" presName="hierChild4" presStyleCnt="0"/>
      <dgm:spPr/>
    </dgm:pt>
    <dgm:pt modelId="{6197C0A5-9D9F-45F1-9202-64DA09E59B47}" type="pres">
      <dgm:prSet presAssocID="{DA165FB7-AA30-4E3A-887F-9810510194C4}" presName="hierChild5" presStyleCnt="0"/>
      <dgm:spPr/>
    </dgm:pt>
    <dgm:pt modelId="{E403EDD1-4EE3-42CE-B9D1-18365C1CDE35}" type="pres">
      <dgm:prSet presAssocID="{4409C59F-D049-42C3-85A8-644E4500B8E9}" presName="Name48" presStyleLbl="parChTrans1D2" presStyleIdx="2" presStyleCnt="4"/>
      <dgm:spPr/>
    </dgm:pt>
    <dgm:pt modelId="{43191024-13AE-483E-988B-1E7D1C19F78F}" type="pres">
      <dgm:prSet presAssocID="{CB77A849-B9C9-48B2-B8FE-560B350EA0CF}" presName="hierRoot2" presStyleCnt="0">
        <dgm:presLayoutVars>
          <dgm:hierBranch val="init"/>
        </dgm:presLayoutVars>
      </dgm:prSet>
      <dgm:spPr/>
    </dgm:pt>
    <dgm:pt modelId="{CFFC703B-F938-4824-8DD9-9EE5145A7273}" type="pres">
      <dgm:prSet presAssocID="{CB77A849-B9C9-48B2-B8FE-560B350EA0CF}" presName="rootComposite" presStyleCnt="0"/>
      <dgm:spPr/>
    </dgm:pt>
    <dgm:pt modelId="{71DA66F1-9AA7-421D-8ED3-2D0C22EED94D}" type="pres">
      <dgm:prSet presAssocID="{CB77A849-B9C9-48B2-B8FE-560B350EA0CF}" presName="rootText" presStyleLbl="node2" presStyleIdx="2" presStyleCnt="4" custScaleX="135115">
        <dgm:presLayoutVars>
          <dgm:chPref val="3"/>
        </dgm:presLayoutVars>
      </dgm:prSet>
      <dgm:spPr/>
    </dgm:pt>
    <dgm:pt modelId="{AD3B5B68-C2C4-482A-9179-50397875CA86}" type="pres">
      <dgm:prSet presAssocID="{CB77A849-B9C9-48B2-B8FE-560B350EA0CF}" presName="rootPict" presStyleLbl="alignImgPlace1" presStyleIdx="3" presStyleCnt="5" custLinFactNeighborX="-42507" custLinFactNeighborY="-159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2500" b="12500"/>
          </a:stretch>
        </a:blipFill>
        <a:ln>
          <a:noFill/>
        </a:ln>
      </dgm:spPr>
    </dgm:pt>
    <dgm:pt modelId="{0270A4ED-6671-4926-B935-4CD21C598FCF}" type="pres">
      <dgm:prSet presAssocID="{CB77A849-B9C9-48B2-B8FE-560B350EA0CF}" presName="rootConnector" presStyleLbl="node2" presStyleIdx="2" presStyleCnt="4"/>
      <dgm:spPr/>
    </dgm:pt>
    <dgm:pt modelId="{A2AC1B26-B374-475C-8EF4-663022D5A185}" type="pres">
      <dgm:prSet presAssocID="{CB77A849-B9C9-48B2-B8FE-560B350EA0CF}" presName="hierChild4" presStyleCnt="0"/>
      <dgm:spPr/>
    </dgm:pt>
    <dgm:pt modelId="{A9833553-20C3-423F-A750-7A66970E7975}" type="pres">
      <dgm:prSet presAssocID="{CB77A849-B9C9-48B2-B8FE-560B350EA0CF}" presName="hierChild5" presStyleCnt="0"/>
      <dgm:spPr/>
    </dgm:pt>
    <dgm:pt modelId="{876DBB40-9302-41A8-B474-0A641665AE34}" type="pres">
      <dgm:prSet presAssocID="{4A2DFA1D-B92E-4080-81E4-4BCB0B2B56D9}" presName="Name48" presStyleLbl="parChTrans1D2" presStyleIdx="3" presStyleCnt="4"/>
      <dgm:spPr/>
    </dgm:pt>
    <dgm:pt modelId="{FD4A60B9-3A8C-4127-B42E-3A08D8D40C30}" type="pres">
      <dgm:prSet presAssocID="{BB0C55F6-D599-4500-BB28-A1D705E46F28}" presName="hierRoot2" presStyleCnt="0">
        <dgm:presLayoutVars>
          <dgm:hierBranch val="init"/>
        </dgm:presLayoutVars>
      </dgm:prSet>
      <dgm:spPr/>
    </dgm:pt>
    <dgm:pt modelId="{DC49E9E9-09C9-4ED0-AFF4-86EF40141D42}" type="pres">
      <dgm:prSet presAssocID="{BB0C55F6-D599-4500-BB28-A1D705E46F28}" presName="rootComposite" presStyleCnt="0"/>
      <dgm:spPr/>
    </dgm:pt>
    <dgm:pt modelId="{5982411F-2F20-417C-BB95-D4258DA0523E}" type="pres">
      <dgm:prSet presAssocID="{BB0C55F6-D599-4500-BB28-A1D705E46F28}" presName="rootText" presStyleLbl="node2" presStyleIdx="3" presStyleCnt="4" custScaleX="143922">
        <dgm:presLayoutVars>
          <dgm:chPref val="3"/>
        </dgm:presLayoutVars>
      </dgm:prSet>
      <dgm:spPr/>
    </dgm:pt>
    <dgm:pt modelId="{797B87E5-05D4-45DD-8C93-96FD7892AD52}" type="pres">
      <dgm:prSet presAssocID="{BB0C55F6-D599-4500-BB28-A1D705E46F28}" presName="rootPict" presStyleLbl="alignImgPlace1" presStyleIdx="4" presStyleCnt="5" custScaleX="122791" custScaleY="118917" custLinFactNeighborX="-64043" custLinFactNeighborY="3188"/>
      <dgm:spPr>
        <a:blipFill dpi="0" rotWithShape="1">
          <a:blip xmlns:r="http://schemas.openxmlformats.org/officeDocument/2006/relationships" r:embed="rId5">
            <a:lum bright="70000" contrast="-70000"/>
            <a:extLst>
              <a:ext uri="{28A0092B-C50C-407E-A947-70E740481C1C}">
                <a14:useLocalDpi xmlns:a14="http://schemas.microsoft.com/office/drawing/2010/main" val="0"/>
              </a:ext>
            </a:extLst>
          </a:blip>
          <a:srcRect/>
          <a:stretch>
            <a:fillRect t="12500" b="12500"/>
          </a:stretch>
        </a:blipFill>
        <a:ln>
          <a:noFill/>
        </a:ln>
      </dgm:spPr>
    </dgm:pt>
    <dgm:pt modelId="{D82723B4-9845-4399-8A75-EA47089033C2}" type="pres">
      <dgm:prSet presAssocID="{BB0C55F6-D599-4500-BB28-A1D705E46F28}" presName="rootConnector" presStyleLbl="node2" presStyleIdx="3" presStyleCnt="4"/>
      <dgm:spPr/>
    </dgm:pt>
    <dgm:pt modelId="{8FF5E51E-D4DA-4D10-BF99-5172606D4942}" type="pres">
      <dgm:prSet presAssocID="{BB0C55F6-D599-4500-BB28-A1D705E46F28}" presName="hierChild4" presStyleCnt="0"/>
      <dgm:spPr/>
    </dgm:pt>
    <dgm:pt modelId="{D8FEAF3B-9102-4AB6-817F-D8DC89E7DAB0}" type="pres">
      <dgm:prSet presAssocID="{BB0C55F6-D599-4500-BB28-A1D705E46F28}" presName="hierChild5" presStyleCnt="0"/>
      <dgm:spPr/>
    </dgm:pt>
    <dgm:pt modelId="{CC55A1F0-EA06-4138-9A49-DF20C4B73911}" type="pres">
      <dgm:prSet presAssocID="{5D2D6209-3D24-4A26-BF9B-A1476884613C}" presName="hierChild3" presStyleCnt="0"/>
      <dgm:spPr/>
    </dgm:pt>
  </dgm:ptLst>
  <dgm:cxnLst>
    <dgm:cxn modelId="{FCB3FB17-E437-4EF0-AAB3-AABEF9A682EF}" type="presOf" srcId="{CB77A849-B9C9-48B2-B8FE-560B350EA0CF}" destId="{0270A4ED-6671-4926-B935-4CD21C598FCF}" srcOrd="1" destOrd="0" presId="urn:microsoft.com/office/officeart/2005/8/layout/pictureOrgChart+Icon"/>
    <dgm:cxn modelId="{24A45D1E-2C2C-4FE7-B57C-A68CF86799DB}" type="presOf" srcId="{CB77A849-B9C9-48B2-B8FE-560B350EA0CF}" destId="{71DA66F1-9AA7-421D-8ED3-2D0C22EED94D}" srcOrd="0" destOrd="0" presId="urn:microsoft.com/office/officeart/2005/8/layout/pictureOrgChart+Icon"/>
    <dgm:cxn modelId="{BCFB1122-6A07-40FE-81F9-CB63B289F5DF}" srcId="{5D2D6209-3D24-4A26-BF9B-A1476884613C}" destId="{DA165FB7-AA30-4E3A-887F-9810510194C4}" srcOrd="1" destOrd="0" parTransId="{9DAAE7A9-E6FE-437C-BC04-97044349185F}" sibTransId="{6B87EA7A-75C7-4682-ACA8-F4D7ABFCC341}"/>
    <dgm:cxn modelId="{F2129722-3A7E-4671-A519-04C3B5DB2CEB}" type="presOf" srcId="{5D2D6209-3D24-4A26-BF9B-A1476884613C}" destId="{8FEDA308-50D1-4647-AC5C-CC8D642C026C}" srcOrd="1" destOrd="0" presId="urn:microsoft.com/office/officeart/2005/8/layout/pictureOrgChart+Icon"/>
    <dgm:cxn modelId="{4F7D402D-B08F-41D2-9DD3-0182324504BB}" srcId="{5D2D6209-3D24-4A26-BF9B-A1476884613C}" destId="{13801557-99D7-4988-8FBD-7B20F13C39FE}" srcOrd="0" destOrd="0" parTransId="{D1C59337-FC5D-4EED-969C-A40FC42C7C66}" sibTransId="{46491675-2DC7-4773-9470-212ED65CD650}"/>
    <dgm:cxn modelId="{0261EC30-64C5-4987-9F1E-D6AA339BDF2B}" type="presOf" srcId="{D1C59337-FC5D-4EED-969C-A40FC42C7C66}" destId="{E39ECCE7-3641-4A80-A984-D304DF9557D8}" srcOrd="0" destOrd="0" presId="urn:microsoft.com/office/officeart/2005/8/layout/pictureOrgChart+Icon"/>
    <dgm:cxn modelId="{0BB22734-D8CA-4AEB-8C35-DBD667E774B7}" type="presOf" srcId="{9DAAE7A9-E6FE-437C-BC04-97044349185F}" destId="{E5C045A1-2A09-4B04-A286-90E38260222C}" srcOrd="0" destOrd="0" presId="urn:microsoft.com/office/officeart/2005/8/layout/pictureOrgChart+Icon"/>
    <dgm:cxn modelId="{82BD6A40-E0FB-4BD7-8EF6-67858F6CAB7F}" srcId="{5D2D6209-3D24-4A26-BF9B-A1476884613C}" destId="{CB77A849-B9C9-48B2-B8FE-560B350EA0CF}" srcOrd="2" destOrd="0" parTransId="{4409C59F-D049-42C3-85A8-644E4500B8E9}" sibTransId="{9277FA29-8D31-47A3-8F52-04F7B8562F5D}"/>
    <dgm:cxn modelId="{D025E962-2509-42AF-AE72-03BE45DD1253}" type="presOf" srcId="{13801557-99D7-4988-8FBD-7B20F13C39FE}" destId="{C2704952-6F92-4FE1-B5B0-9467F4DD0F3B}" srcOrd="0" destOrd="0" presId="urn:microsoft.com/office/officeart/2005/8/layout/pictureOrgChart+Icon"/>
    <dgm:cxn modelId="{52280C68-6CF7-490A-BF35-763DE01A1B87}" type="presOf" srcId="{BB0C55F6-D599-4500-BB28-A1D705E46F28}" destId="{5982411F-2F20-417C-BB95-D4258DA0523E}" srcOrd="0" destOrd="0" presId="urn:microsoft.com/office/officeart/2005/8/layout/pictureOrgChart+Icon"/>
    <dgm:cxn modelId="{AFB95E4B-A963-4D1A-B537-B1207A27CF7C}" type="presOf" srcId="{13801557-99D7-4988-8FBD-7B20F13C39FE}" destId="{0073CC1A-CEBE-4719-A61C-6B21CAFFD42C}" srcOrd="1" destOrd="0" presId="urn:microsoft.com/office/officeart/2005/8/layout/pictureOrgChart+Icon"/>
    <dgm:cxn modelId="{C2D61B4C-D4A8-4FF3-BBF7-6DF79E552EAA}" type="presOf" srcId="{BB0C55F6-D599-4500-BB28-A1D705E46F28}" destId="{D82723B4-9845-4399-8A75-EA47089033C2}" srcOrd="1" destOrd="0" presId="urn:microsoft.com/office/officeart/2005/8/layout/pictureOrgChart+Icon"/>
    <dgm:cxn modelId="{9CD6DD5A-2846-483D-88C6-D8F1BFCBABC1}" type="presOf" srcId="{4A2DFA1D-B92E-4080-81E4-4BCB0B2B56D9}" destId="{876DBB40-9302-41A8-B474-0A641665AE34}" srcOrd="0" destOrd="0" presId="urn:microsoft.com/office/officeart/2005/8/layout/pictureOrgChart+Icon"/>
    <dgm:cxn modelId="{37A62591-683F-4E3C-BC7B-53A93FDF50A2}" srcId="{31EEAD8F-240C-44BE-91F9-2E57EE4EA9E0}" destId="{5D2D6209-3D24-4A26-BF9B-A1476884613C}" srcOrd="0" destOrd="0" parTransId="{FF3FB838-B3B3-44A9-83B1-8A4002860135}" sibTransId="{A161CE78-9921-4EB2-99E4-DCFEFDBE802D}"/>
    <dgm:cxn modelId="{8645BD9D-5BF6-4137-BA7F-128B69275A58}" type="presOf" srcId="{4409C59F-D049-42C3-85A8-644E4500B8E9}" destId="{E403EDD1-4EE3-42CE-B9D1-18365C1CDE35}" srcOrd="0" destOrd="0" presId="urn:microsoft.com/office/officeart/2005/8/layout/pictureOrgChart+Icon"/>
    <dgm:cxn modelId="{B2C9859E-F438-422C-81D7-B268AC5D80FD}" type="presOf" srcId="{DA165FB7-AA30-4E3A-887F-9810510194C4}" destId="{41F6066C-D7C7-4690-952A-93F60D27D36C}" srcOrd="1" destOrd="0" presId="urn:microsoft.com/office/officeart/2005/8/layout/pictureOrgChart+Icon"/>
    <dgm:cxn modelId="{D07334DA-A47B-4F02-AFF6-65E32D2604F8}" type="presOf" srcId="{31EEAD8F-240C-44BE-91F9-2E57EE4EA9E0}" destId="{CDC6C822-0AA9-4483-BF74-2EA46782259C}" srcOrd="0" destOrd="0" presId="urn:microsoft.com/office/officeart/2005/8/layout/pictureOrgChart+Icon"/>
    <dgm:cxn modelId="{A429E5DF-BB47-46DA-80FA-14A01C120334}" type="presOf" srcId="{DA165FB7-AA30-4E3A-887F-9810510194C4}" destId="{20B39021-2F71-4025-9BB9-673A3B5D5F6A}" srcOrd="0" destOrd="0" presId="urn:microsoft.com/office/officeart/2005/8/layout/pictureOrgChart+Icon"/>
    <dgm:cxn modelId="{685CD5F3-F024-4298-B0A3-D2803943CE68}" srcId="{5D2D6209-3D24-4A26-BF9B-A1476884613C}" destId="{BB0C55F6-D599-4500-BB28-A1D705E46F28}" srcOrd="3" destOrd="0" parTransId="{4A2DFA1D-B92E-4080-81E4-4BCB0B2B56D9}" sibTransId="{0982FDAC-507E-4F84-9C32-1CE105799EC8}"/>
    <dgm:cxn modelId="{4C93D8F7-2E83-4790-BD60-6174AC264E86}" type="presOf" srcId="{5D2D6209-3D24-4A26-BF9B-A1476884613C}" destId="{53D83C7C-32A4-45A0-825E-24304D01376A}" srcOrd="0" destOrd="0" presId="urn:microsoft.com/office/officeart/2005/8/layout/pictureOrgChart+Icon"/>
    <dgm:cxn modelId="{C5030410-E17B-4CD7-B6A0-312A827DC327}" type="presParOf" srcId="{CDC6C822-0AA9-4483-BF74-2EA46782259C}" destId="{12F3C765-76CC-4D51-9BF3-4CCB18947ECC}" srcOrd="0" destOrd="0" presId="urn:microsoft.com/office/officeart/2005/8/layout/pictureOrgChart+Icon"/>
    <dgm:cxn modelId="{BAB3FEE2-38E4-465A-9647-C53A6EE95755}" type="presParOf" srcId="{12F3C765-76CC-4D51-9BF3-4CCB18947ECC}" destId="{202DF047-8948-48E0-9190-ADE66D2E0E66}" srcOrd="0" destOrd="0" presId="urn:microsoft.com/office/officeart/2005/8/layout/pictureOrgChart+Icon"/>
    <dgm:cxn modelId="{A98F740D-9E92-4070-A822-3CC89ABC9CB2}" type="presParOf" srcId="{202DF047-8948-48E0-9190-ADE66D2E0E66}" destId="{53D83C7C-32A4-45A0-825E-24304D01376A}" srcOrd="0" destOrd="0" presId="urn:microsoft.com/office/officeart/2005/8/layout/pictureOrgChart+Icon"/>
    <dgm:cxn modelId="{FF4646CE-24A3-4563-AECB-FE99DB5D5634}" type="presParOf" srcId="{202DF047-8948-48E0-9190-ADE66D2E0E66}" destId="{6EBCF282-FF47-4BD4-A97A-8A5C91F4D5EE}" srcOrd="1" destOrd="0" presId="urn:microsoft.com/office/officeart/2005/8/layout/pictureOrgChart+Icon"/>
    <dgm:cxn modelId="{6D0B89FE-3EE0-440F-822D-8BDEC38E3A3C}" type="presParOf" srcId="{202DF047-8948-48E0-9190-ADE66D2E0E66}" destId="{8FEDA308-50D1-4647-AC5C-CC8D642C026C}" srcOrd="2" destOrd="0" presId="urn:microsoft.com/office/officeart/2005/8/layout/pictureOrgChart+Icon"/>
    <dgm:cxn modelId="{7FFB19CC-7D9D-48A6-824A-E7AFF81D0C8F}" type="presParOf" srcId="{12F3C765-76CC-4D51-9BF3-4CCB18947ECC}" destId="{1B2E4957-A6B7-430F-B153-3DA7687024DF}" srcOrd="1" destOrd="0" presId="urn:microsoft.com/office/officeart/2005/8/layout/pictureOrgChart+Icon"/>
    <dgm:cxn modelId="{A42F8CAE-41D2-422A-98A5-0442F2219C8F}" type="presParOf" srcId="{1B2E4957-A6B7-430F-B153-3DA7687024DF}" destId="{E39ECCE7-3641-4A80-A984-D304DF9557D8}" srcOrd="0" destOrd="0" presId="urn:microsoft.com/office/officeart/2005/8/layout/pictureOrgChart+Icon"/>
    <dgm:cxn modelId="{47B69F48-4BE0-4FD5-85A0-DAD9D76ABD18}" type="presParOf" srcId="{1B2E4957-A6B7-430F-B153-3DA7687024DF}" destId="{81024CED-E2F3-4FF1-A141-513FBA33F4DB}" srcOrd="1" destOrd="0" presId="urn:microsoft.com/office/officeart/2005/8/layout/pictureOrgChart+Icon"/>
    <dgm:cxn modelId="{8A8FD799-9A14-4C99-80A7-84C408878F8C}" type="presParOf" srcId="{81024CED-E2F3-4FF1-A141-513FBA33F4DB}" destId="{0FD7ED1E-4AFE-4464-9161-1452B3F13523}" srcOrd="0" destOrd="0" presId="urn:microsoft.com/office/officeart/2005/8/layout/pictureOrgChart+Icon"/>
    <dgm:cxn modelId="{D9A4380B-5C3E-4027-BCA9-54314DB10D96}" type="presParOf" srcId="{0FD7ED1E-4AFE-4464-9161-1452B3F13523}" destId="{C2704952-6F92-4FE1-B5B0-9467F4DD0F3B}" srcOrd="0" destOrd="0" presId="urn:microsoft.com/office/officeart/2005/8/layout/pictureOrgChart+Icon"/>
    <dgm:cxn modelId="{AC441AF1-9992-4B08-8686-22554832C695}" type="presParOf" srcId="{0FD7ED1E-4AFE-4464-9161-1452B3F13523}" destId="{2CCA1820-F5CE-41E5-A7A3-C29629BB5429}" srcOrd="1" destOrd="0" presId="urn:microsoft.com/office/officeart/2005/8/layout/pictureOrgChart+Icon"/>
    <dgm:cxn modelId="{A43A1CE6-21DA-46C1-ADD5-1946072E98F9}" type="presParOf" srcId="{0FD7ED1E-4AFE-4464-9161-1452B3F13523}" destId="{0073CC1A-CEBE-4719-A61C-6B21CAFFD42C}" srcOrd="2" destOrd="0" presId="urn:microsoft.com/office/officeart/2005/8/layout/pictureOrgChart+Icon"/>
    <dgm:cxn modelId="{01079313-F8FB-468F-BE0F-1204D86B82D7}" type="presParOf" srcId="{81024CED-E2F3-4FF1-A141-513FBA33F4DB}" destId="{772A0A4D-B769-49C0-A372-CCD1C754E664}" srcOrd="1" destOrd="0" presId="urn:microsoft.com/office/officeart/2005/8/layout/pictureOrgChart+Icon"/>
    <dgm:cxn modelId="{570B2950-DA2E-4295-A026-D7F524490CFE}" type="presParOf" srcId="{81024CED-E2F3-4FF1-A141-513FBA33F4DB}" destId="{9065AB2C-BDBC-4050-BBA3-F34C915D02A8}" srcOrd="2" destOrd="0" presId="urn:microsoft.com/office/officeart/2005/8/layout/pictureOrgChart+Icon"/>
    <dgm:cxn modelId="{711C0E21-62FC-4470-8E05-BF54B96FAAE0}" type="presParOf" srcId="{1B2E4957-A6B7-430F-B153-3DA7687024DF}" destId="{E5C045A1-2A09-4B04-A286-90E38260222C}" srcOrd="2" destOrd="0" presId="urn:microsoft.com/office/officeart/2005/8/layout/pictureOrgChart+Icon"/>
    <dgm:cxn modelId="{7C271921-8CBF-4FA2-83C5-C58586F06672}" type="presParOf" srcId="{1B2E4957-A6B7-430F-B153-3DA7687024DF}" destId="{379FF7F3-7510-45DA-BD6C-3AF193AE4698}" srcOrd="3" destOrd="0" presId="urn:microsoft.com/office/officeart/2005/8/layout/pictureOrgChart+Icon"/>
    <dgm:cxn modelId="{0E21F140-A938-435C-9803-9243AF32FC20}" type="presParOf" srcId="{379FF7F3-7510-45DA-BD6C-3AF193AE4698}" destId="{38743D83-C15D-4A99-8466-C57F3BD2E298}" srcOrd="0" destOrd="0" presId="urn:microsoft.com/office/officeart/2005/8/layout/pictureOrgChart+Icon"/>
    <dgm:cxn modelId="{AB933998-ACE2-4ED9-A23A-95DC114D19B1}" type="presParOf" srcId="{38743D83-C15D-4A99-8466-C57F3BD2E298}" destId="{20B39021-2F71-4025-9BB9-673A3B5D5F6A}" srcOrd="0" destOrd="0" presId="urn:microsoft.com/office/officeart/2005/8/layout/pictureOrgChart+Icon"/>
    <dgm:cxn modelId="{0E1844E3-0BDD-4B95-A29A-1B5EABDCA903}" type="presParOf" srcId="{38743D83-C15D-4A99-8466-C57F3BD2E298}" destId="{900D8246-4045-4AC2-8F64-87854F755EBB}" srcOrd="1" destOrd="0" presId="urn:microsoft.com/office/officeart/2005/8/layout/pictureOrgChart+Icon"/>
    <dgm:cxn modelId="{EAF441FB-AAC3-466E-82CD-15E2EFE31D5C}" type="presParOf" srcId="{38743D83-C15D-4A99-8466-C57F3BD2E298}" destId="{41F6066C-D7C7-4690-952A-93F60D27D36C}" srcOrd="2" destOrd="0" presId="urn:microsoft.com/office/officeart/2005/8/layout/pictureOrgChart+Icon"/>
    <dgm:cxn modelId="{5B9DFBB0-8F23-4A69-A6CA-6B9FAEC71D72}" type="presParOf" srcId="{379FF7F3-7510-45DA-BD6C-3AF193AE4698}" destId="{73924A45-D193-4C06-812A-1E7CEF6787B0}" srcOrd="1" destOrd="0" presId="urn:microsoft.com/office/officeart/2005/8/layout/pictureOrgChart+Icon"/>
    <dgm:cxn modelId="{B05A9737-2B56-489B-B9F5-C36824019D44}" type="presParOf" srcId="{379FF7F3-7510-45DA-BD6C-3AF193AE4698}" destId="{6197C0A5-9D9F-45F1-9202-64DA09E59B47}" srcOrd="2" destOrd="0" presId="urn:microsoft.com/office/officeart/2005/8/layout/pictureOrgChart+Icon"/>
    <dgm:cxn modelId="{4DF73A4E-9F78-4F12-8A9C-A0B4B719C834}" type="presParOf" srcId="{1B2E4957-A6B7-430F-B153-3DA7687024DF}" destId="{E403EDD1-4EE3-42CE-B9D1-18365C1CDE35}" srcOrd="4" destOrd="0" presId="urn:microsoft.com/office/officeart/2005/8/layout/pictureOrgChart+Icon"/>
    <dgm:cxn modelId="{3E90C7E4-930F-428A-881D-E7F60D7B3F37}" type="presParOf" srcId="{1B2E4957-A6B7-430F-B153-3DA7687024DF}" destId="{43191024-13AE-483E-988B-1E7D1C19F78F}" srcOrd="5" destOrd="0" presId="urn:microsoft.com/office/officeart/2005/8/layout/pictureOrgChart+Icon"/>
    <dgm:cxn modelId="{5D50875F-16AD-43B7-A396-DC04117C0AFC}" type="presParOf" srcId="{43191024-13AE-483E-988B-1E7D1C19F78F}" destId="{CFFC703B-F938-4824-8DD9-9EE5145A7273}" srcOrd="0" destOrd="0" presId="urn:microsoft.com/office/officeart/2005/8/layout/pictureOrgChart+Icon"/>
    <dgm:cxn modelId="{75B4CC89-40FA-433A-BC26-2402349C9A0B}" type="presParOf" srcId="{CFFC703B-F938-4824-8DD9-9EE5145A7273}" destId="{71DA66F1-9AA7-421D-8ED3-2D0C22EED94D}" srcOrd="0" destOrd="0" presId="urn:microsoft.com/office/officeart/2005/8/layout/pictureOrgChart+Icon"/>
    <dgm:cxn modelId="{FD255CD5-152C-4128-B728-72CE670592E8}" type="presParOf" srcId="{CFFC703B-F938-4824-8DD9-9EE5145A7273}" destId="{AD3B5B68-C2C4-482A-9179-50397875CA86}" srcOrd="1" destOrd="0" presId="urn:microsoft.com/office/officeart/2005/8/layout/pictureOrgChart+Icon"/>
    <dgm:cxn modelId="{685BAC82-E280-4352-ABCC-DB03395A486D}" type="presParOf" srcId="{CFFC703B-F938-4824-8DD9-9EE5145A7273}" destId="{0270A4ED-6671-4926-B935-4CD21C598FCF}" srcOrd="2" destOrd="0" presId="urn:microsoft.com/office/officeart/2005/8/layout/pictureOrgChart+Icon"/>
    <dgm:cxn modelId="{58959931-E3F0-4EA9-A728-22C7950CC4DF}" type="presParOf" srcId="{43191024-13AE-483E-988B-1E7D1C19F78F}" destId="{A2AC1B26-B374-475C-8EF4-663022D5A185}" srcOrd="1" destOrd="0" presId="urn:microsoft.com/office/officeart/2005/8/layout/pictureOrgChart+Icon"/>
    <dgm:cxn modelId="{C52DA8C4-2A61-4155-9B33-221BA604B1D6}" type="presParOf" srcId="{43191024-13AE-483E-988B-1E7D1C19F78F}" destId="{A9833553-20C3-423F-A750-7A66970E7975}" srcOrd="2" destOrd="0" presId="urn:microsoft.com/office/officeart/2005/8/layout/pictureOrgChart+Icon"/>
    <dgm:cxn modelId="{03D376D3-C176-4125-94D3-4F8C726EEE1A}" type="presParOf" srcId="{1B2E4957-A6B7-430F-B153-3DA7687024DF}" destId="{876DBB40-9302-41A8-B474-0A641665AE34}" srcOrd="6" destOrd="0" presId="urn:microsoft.com/office/officeart/2005/8/layout/pictureOrgChart+Icon"/>
    <dgm:cxn modelId="{343A3D38-E5CF-4FDC-98C5-60ABED785B6A}" type="presParOf" srcId="{1B2E4957-A6B7-430F-B153-3DA7687024DF}" destId="{FD4A60B9-3A8C-4127-B42E-3A08D8D40C30}" srcOrd="7" destOrd="0" presId="urn:microsoft.com/office/officeart/2005/8/layout/pictureOrgChart+Icon"/>
    <dgm:cxn modelId="{31D5BC62-E6DB-4DE9-8A02-BBC940B1368D}" type="presParOf" srcId="{FD4A60B9-3A8C-4127-B42E-3A08D8D40C30}" destId="{DC49E9E9-09C9-4ED0-AFF4-86EF40141D42}" srcOrd="0" destOrd="0" presId="urn:microsoft.com/office/officeart/2005/8/layout/pictureOrgChart+Icon"/>
    <dgm:cxn modelId="{8D9872A9-0F0C-4BE9-AD54-89BC6B948345}" type="presParOf" srcId="{DC49E9E9-09C9-4ED0-AFF4-86EF40141D42}" destId="{5982411F-2F20-417C-BB95-D4258DA0523E}" srcOrd="0" destOrd="0" presId="urn:microsoft.com/office/officeart/2005/8/layout/pictureOrgChart+Icon"/>
    <dgm:cxn modelId="{080F4D62-B05C-4EAF-8E37-5C69F153CF65}" type="presParOf" srcId="{DC49E9E9-09C9-4ED0-AFF4-86EF40141D42}" destId="{797B87E5-05D4-45DD-8C93-96FD7892AD52}" srcOrd="1" destOrd="0" presId="urn:microsoft.com/office/officeart/2005/8/layout/pictureOrgChart+Icon"/>
    <dgm:cxn modelId="{CD1C3F34-677B-4DB4-94CD-25FD06D90A17}" type="presParOf" srcId="{DC49E9E9-09C9-4ED0-AFF4-86EF40141D42}" destId="{D82723B4-9845-4399-8A75-EA47089033C2}" srcOrd="2" destOrd="0" presId="urn:microsoft.com/office/officeart/2005/8/layout/pictureOrgChart+Icon"/>
    <dgm:cxn modelId="{4C15FD5F-05EF-425D-B3ED-9162AA001342}" type="presParOf" srcId="{FD4A60B9-3A8C-4127-B42E-3A08D8D40C30}" destId="{8FF5E51E-D4DA-4D10-BF99-5172606D4942}" srcOrd="1" destOrd="0" presId="urn:microsoft.com/office/officeart/2005/8/layout/pictureOrgChart+Icon"/>
    <dgm:cxn modelId="{7E71EF8D-CA8E-426B-8CC3-C10230DE8100}" type="presParOf" srcId="{FD4A60B9-3A8C-4127-B42E-3A08D8D40C30}" destId="{D8FEAF3B-9102-4AB6-817F-D8DC89E7DAB0}" srcOrd="2" destOrd="0" presId="urn:microsoft.com/office/officeart/2005/8/layout/pictureOrgChart+Icon"/>
    <dgm:cxn modelId="{94BC89EC-5C8B-42FB-9AD7-9DB4AE8FDB51}" type="presParOf" srcId="{12F3C765-76CC-4D51-9BF3-4CCB18947ECC}" destId="{CC55A1F0-EA06-4138-9A49-DF20C4B73911}" srcOrd="2" destOrd="0" presId="urn:microsoft.com/office/officeart/2005/8/layout/pictureOrgChar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1EFB7-16EB-4D95-B8E5-E02FC07B98A4}">
      <dsp:nvSpPr>
        <dsp:cNvPr id="0" name=""/>
        <dsp:cNvSpPr/>
      </dsp:nvSpPr>
      <dsp:spPr>
        <a:xfrm rot="10800000">
          <a:off x="1433867" y="2435"/>
          <a:ext cx="5044823" cy="652717"/>
        </a:xfrm>
        <a:prstGeom prst="homePlat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30"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338987"/>
              </a:solidFill>
              <a:latin typeface="Josefin Sans" panose="020B0604020202020204" charset="0"/>
            </a:rPr>
            <a:t>Background</a:t>
          </a:r>
        </a:p>
      </dsp:txBody>
      <dsp:txXfrm rot="10800000">
        <a:off x="1597046" y="2435"/>
        <a:ext cx="4881644" cy="652717"/>
      </dsp:txXfrm>
    </dsp:sp>
    <dsp:sp modelId="{931709A7-7C9A-4B21-9FD0-41AA921C1999}">
      <dsp:nvSpPr>
        <dsp:cNvPr id="0" name=""/>
        <dsp:cNvSpPr/>
      </dsp:nvSpPr>
      <dsp:spPr>
        <a:xfrm>
          <a:off x="1107509" y="2435"/>
          <a:ext cx="652717" cy="652717"/>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91BFC1FD-1715-403B-B500-4EEDD0E7F3A6}">
      <dsp:nvSpPr>
        <dsp:cNvPr id="0" name=""/>
        <dsp:cNvSpPr/>
      </dsp:nvSpPr>
      <dsp:spPr>
        <a:xfrm rot="10800000">
          <a:off x="1433867" y="849993"/>
          <a:ext cx="5044823" cy="652717"/>
        </a:xfrm>
        <a:prstGeom prst="homePlat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30"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338987"/>
              </a:solidFill>
              <a:latin typeface="Josefin Sans" panose="020B0604020202020204" charset="0"/>
            </a:rPr>
            <a:t>Data</a:t>
          </a:r>
        </a:p>
      </dsp:txBody>
      <dsp:txXfrm rot="10800000">
        <a:off x="1597046" y="849993"/>
        <a:ext cx="4881644" cy="652717"/>
      </dsp:txXfrm>
    </dsp:sp>
    <dsp:sp modelId="{AEF5B6BF-6DB2-4391-9305-12A1FBA662AD}">
      <dsp:nvSpPr>
        <dsp:cNvPr id="0" name=""/>
        <dsp:cNvSpPr/>
      </dsp:nvSpPr>
      <dsp:spPr>
        <a:xfrm>
          <a:off x="1107509" y="849993"/>
          <a:ext cx="652717" cy="65271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D27F91F0-735A-4402-ADE3-154BF7FE5505}">
      <dsp:nvSpPr>
        <dsp:cNvPr id="0" name=""/>
        <dsp:cNvSpPr/>
      </dsp:nvSpPr>
      <dsp:spPr>
        <a:xfrm rot="10800000">
          <a:off x="1433867" y="1697551"/>
          <a:ext cx="5044823" cy="652717"/>
        </a:xfrm>
        <a:prstGeom prst="homePlat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30"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338987"/>
              </a:solidFill>
              <a:latin typeface="Josefin Sans" panose="020B0604020202020204" charset="0"/>
            </a:rPr>
            <a:t>Analysis</a:t>
          </a:r>
        </a:p>
      </dsp:txBody>
      <dsp:txXfrm rot="10800000">
        <a:off x="1597046" y="1697551"/>
        <a:ext cx="4881644" cy="652717"/>
      </dsp:txXfrm>
    </dsp:sp>
    <dsp:sp modelId="{59FC6A60-24B3-4DF8-B33F-A3E017968DD8}">
      <dsp:nvSpPr>
        <dsp:cNvPr id="0" name=""/>
        <dsp:cNvSpPr/>
      </dsp:nvSpPr>
      <dsp:spPr>
        <a:xfrm>
          <a:off x="1107509" y="1697551"/>
          <a:ext cx="652717" cy="65271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7F28819C-C2BD-4645-AE23-046246F5EF06}">
      <dsp:nvSpPr>
        <dsp:cNvPr id="0" name=""/>
        <dsp:cNvSpPr/>
      </dsp:nvSpPr>
      <dsp:spPr>
        <a:xfrm rot="10800000">
          <a:off x="1433867" y="2545109"/>
          <a:ext cx="5044823" cy="652717"/>
        </a:xfrm>
        <a:prstGeom prst="homePlate">
          <a:avLst/>
        </a:prstGeom>
        <a:no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7830" tIns="110490" rIns="206248" bIns="110490"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rgbClr val="338987"/>
              </a:solidFill>
              <a:latin typeface="Josefin Sans" panose="020B0604020202020204" charset="0"/>
            </a:rPr>
            <a:t>Recommendations</a:t>
          </a:r>
        </a:p>
      </dsp:txBody>
      <dsp:txXfrm rot="10800000">
        <a:off x="1597046" y="2545109"/>
        <a:ext cx="4881644" cy="652717"/>
      </dsp:txXfrm>
    </dsp:sp>
    <dsp:sp modelId="{CC77F1A0-9CA8-4537-ADA8-D5DFE0C24B61}">
      <dsp:nvSpPr>
        <dsp:cNvPr id="0" name=""/>
        <dsp:cNvSpPr/>
      </dsp:nvSpPr>
      <dsp:spPr>
        <a:xfrm>
          <a:off x="1107509" y="2545109"/>
          <a:ext cx="652717" cy="65271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DBB40-9302-41A8-B474-0A641665AE34}">
      <dsp:nvSpPr>
        <dsp:cNvPr id="0" name=""/>
        <dsp:cNvSpPr/>
      </dsp:nvSpPr>
      <dsp:spPr>
        <a:xfrm>
          <a:off x="4438188" y="857486"/>
          <a:ext cx="179628" cy="2001580"/>
        </a:xfrm>
        <a:custGeom>
          <a:avLst/>
          <a:gdLst/>
          <a:ahLst/>
          <a:cxnLst/>
          <a:rect l="0" t="0" r="0" b="0"/>
          <a:pathLst>
            <a:path>
              <a:moveTo>
                <a:pt x="0" y="0"/>
              </a:moveTo>
              <a:lnTo>
                <a:pt x="0" y="2001580"/>
              </a:lnTo>
              <a:lnTo>
                <a:pt x="179628" y="2001580"/>
              </a:lnTo>
            </a:path>
          </a:pathLst>
        </a:custGeom>
        <a:noFill/>
        <a:ln w="25400" cap="flat" cmpd="sng" algn="ctr">
          <a:solidFill>
            <a:srgbClr val="FFB8A5"/>
          </a:solidFill>
          <a:prstDash val="solid"/>
        </a:ln>
        <a:effectLst/>
      </dsp:spPr>
      <dsp:style>
        <a:lnRef idx="2">
          <a:scrgbClr r="0" g="0" b="0"/>
        </a:lnRef>
        <a:fillRef idx="0">
          <a:scrgbClr r="0" g="0" b="0"/>
        </a:fillRef>
        <a:effectRef idx="0">
          <a:scrgbClr r="0" g="0" b="0"/>
        </a:effectRef>
        <a:fontRef idx="minor"/>
      </dsp:style>
    </dsp:sp>
    <dsp:sp modelId="{E403EDD1-4EE3-42CE-B9D1-18365C1CDE35}">
      <dsp:nvSpPr>
        <dsp:cNvPr id="0" name=""/>
        <dsp:cNvSpPr/>
      </dsp:nvSpPr>
      <dsp:spPr>
        <a:xfrm>
          <a:off x="4258559" y="857486"/>
          <a:ext cx="179628" cy="2001580"/>
        </a:xfrm>
        <a:custGeom>
          <a:avLst/>
          <a:gdLst/>
          <a:ahLst/>
          <a:cxnLst/>
          <a:rect l="0" t="0" r="0" b="0"/>
          <a:pathLst>
            <a:path>
              <a:moveTo>
                <a:pt x="179628" y="0"/>
              </a:moveTo>
              <a:lnTo>
                <a:pt x="179628" y="2001580"/>
              </a:lnTo>
              <a:lnTo>
                <a:pt x="0" y="2001580"/>
              </a:lnTo>
            </a:path>
          </a:pathLst>
        </a:custGeom>
        <a:noFill/>
        <a:ln w="25400" cap="flat" cmpd="sng" algn="ctr">
          <a:solidFill>
            <a:srgbClr val="FFB8A5"/>
          </a:solidFill>
          <a:prstDash val="solid"/>
        </a:ln>
        <a:effectLst/>
      </dsp:spPr>
      <dsp:style>
        <a:lnRef idx="2">
          <a:scrgbClr r="0" g="0" b="0"/>
        </a:lnRef>
        <a:fillRef idx="0">
          <a:scrgbClr r="0" g="0" b="0"/>
        </a:fillRef>
        <a:effectRef idx="0">
          <a:scrgbClr r="0" g="0" b="0"/>
        </a:effectRef>
        <a:fontRef idx="minor"/>
      </dsp:style>
    </dsp:sp>
    <dsp:sp modelId="{E5C045A1-2A09-4B04-A286-90E38260222C}">
      <dsp:nvSpPr>
        <dsp:cNvPr id="0" name=""/>
        <dsp:cNvSpPr/>
      </dsp:nvSpPr>
      <dsp:spPr>
        <a:xfrm>
          <a:off x="4438188" y="857486"/>
          <a:ext cx="179628" cy="786946"/>
        </a:xfrm>
        <a:custGeom>
          <a:avLst/>
          <a:gdLst/>
          <a:ahLst/>
          <a:cxnLst/>
          <a:rect l="0" t="0" r="0" b="0"/>
          <a:pathLst>
            <a:path>
              <a:moveTo>
                <a:pt x="0" y="0"/>
              </a:moveTo>
              <a:lnTo>
                <a:pt x="0" y="786946"/>
              </a:lnTo>
              <a:lnTo>
                <a:pt x="179628" y="786946"/>
              </a:lnTo>
            </a:path>
          </a:pathLst>
        </a:custGeom>
        <a:noFill/>
        <a:ln w="25400" cap="flat" cmpd="sng" algn="ctr">
          <a:solidFill>
            <a:srgbClr val="FFB8A5"/>
          </a:solidFill>
          <a:prstDash val="solid"/>
        </a:ln>
        <a:effectLst/>
      </dsp:spPr>
      <dsp:style>
        <a:lnRef idx="2">
          <a:scrgbClr r="0" g="0" b="0"/>
        </a:lnRef>
        <a:fillRef idx="0">
          <a:scrgbClr r="0" g="0" b="0"/>
        </a:fillRef>
        <a:effectRef idx="0">
          <a:scrgbClr r="0" g="0" b="0"/>
        </a:effectRef>
        <a:fontRef idx="minor"/>
      </dsp:style>
    </dsp:sp>
    <dsp:sp modelId="{E39ECCE7-3641-4A80-A984-D304DF9557D8}">
      <dsp:nvSpPr>
        <dsp:cNvPr id="0" name=""/>
        <dsp:cNvSpPr/>
      </dsp:nvSpPr>
      <dsp:spPr>
        <a:xfrm>
          <a:off x="4214917" y="857486"/>
          <a:ext cx="223270" cy="786946"/>
        </a:xfrm>
        <a:custGeom>
          <a:avLst/>
          <a:gdLst/>
          <a:ahLst/>
          <a:cxnLst/>
          <a:rect l="0" t="0" r="0" b="0"/>
          <a:pathLst>
            <a:path>
              <a:moveTo>
                <a:pt x="223270" y="0"/>
              </a:moveTo>
              <a:lnTo>
                <a:pt x="223270" y="786946"/>
              </a:lnTo>
              <a:lnTo>
                <a:pt x="0" y="786946"/>
              </a:lnTo>
            </a:path>
          </a:pathLst>
        </a:custGeom>
        <a:noFill/>
        <a:ln w="9525" cap="flat" cmpd="sng" algn="ctr">
          <a:solidFill>
            <a:srgbClr val="FFB8A5"/>
          </a:solidFill>
          <a:prstDash val="solid"/>
        </a:ln>
        <a:effectLst/>
      </dsp:spPr>
      <dsp:style>
        <a:lnRef idx="1">
          <a:schemeClr val="accent4"/>
        </a:lnRef>
        <a:fillRef idx="0">
          <a:schemeClr val="accent4"/>
        </a:fillRef>
        <a:effectRef idx="0">
          <a:schemeClr val="accent4"/>
        </a:effectRef>
        <a:fontRef idx="minor">
          <a:schemeClr val="tx1"/>
        </a:fontRef>
      </dsp:style>
    </dsp:sp>
    <dsp:sp modelId="{53D83C7C-32A4-45A0-825E-24304D01376A}">
      <dsp:nvSpPr>
        <dsp:cNvPr id="0" name=""/>
        <dsp:cNvSpPr/>
      </dsp:nvSpPr>
      <dsp:spPr>
        <a:xfrm>
          <a:off x="2701791" y="2110"/>
          <a:ext cx="3472792" cy="855376"/>
        </a:xfrm>
        <a:prstGeom prst="rect">
          <a:avLst/>
        </a:prstGeom>
        <a:solidFill>
          <a:srgbClr val="338987"/>
        </a:solidFill>
        <a:ln w="254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33691"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sym typeface="Arial"/>
            </a:rPr>
            <a:t>Dichotomous Variables</a:t>
          </a:r>
        </a:p>
      </dsp:txBody>
      <dsp:txXfrm>
        <a:off x="2701791" y="2110"/>
        <a:ext cx="3472792" cy="855376"/>
      </dsp:txXfrm>
    </dsp:sp>
    <dsp:sp modelId="{6EBCF282-FF47-4BD4-A97A-8A5C91F4D5EE}">
      <dsp:nvSpPr>
        <dsp:cNvPr id="0" name=""/>
        <dsp:cNvSpPr/>
      </dsp:nvSpPr>
      <dsp:spPr>
        <a:xfrm>
          <a:off x="2854702" y="58962"/>
          <a:ext cx="513225" cy="684300"/>
        </a:xfrm>
        <a:prstGeom prst="rect">
          <a:avLst/>
        </a:prstGeom>
        <a:blipFill dpi="0" rotWithShape="1">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2500" b="125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C2704952-6F92-4FE1-B5B0-9467F4DD0F3B}">
      <dsp:nvSpPr>
        <dsp:cNvPr id="0" name=""/>
        <dsp:cNvSpPr/>
      </dsp:nvSpPr>
      <dsp:spPr>
        <a:xfrm>
          <a:off x="1947076" y="1216744"/>
          <a:ext cx="2267841" cy="855376"/>
        </a:xfrm>
        <a:prstGeom prst="rect">
          <a:avLst/>
        </a:prstGeom>
        <a:solidFill>
          <a:srgbClr val="338987"/>
        </a:solidFill>
        <a:ln w="254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33691"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Bullying</a:t>
          </a:r>
        </a:p>
      </dsp:txBody>
      <dsp:txXfrm>
        <a:off x="1947076" y="1216744"/>
        <a:ext cx="2267841" cy="855376"/>
      </dsp:txXfrm>
    </dsp:sp>
    <dsp:sp modelId="{2CCA1820-F5CE-41E5-A7A3-C29629BB5429}">
      <dsp:nvSpPr>
        <dsp:cNvPr id="0" name=""/>
        <dsp:cNvSpPr/>
      </dsp:nvSpPr>
      <dsp:spPr>
        <a:xfrm>
          <a:off x="2092996" y="1280467"/>
          <a:ext cx="513225" cy="684300"/>
        </a:xfrm>
        <a:prstGeom prst="rect">
          <a:avLst/>
        </a:prstGeom>
        <a:blipFill dpi="0" rotWithShape="1">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t="12500" b="125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20B39021-2F71-4025-9BB9-673A3B5D5F6A}">
      <dsp:nvSpPr>
        <dsp:cNvPr id="0" name=""/>
        <dsp:cNvSpPr/>
      </dsp:nvSpPr>
      <dsp:spPr>
        <a:xfrm>
          <a:off x="4617817" y="1216744"/>
          <a:ext cx="2440319" cy="855376"/>
        </a:xfrm>
        <a:prstGeom prst="rect">
          <a:avLst/>
        </a:prstGeom>
        <a:solidFill>
          <a:srgbClr val="338987"/>
        </a:solidFill>
        <a:ln w="254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33691"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Abuse of </a:t>
          </a:r>
        </a:p>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narcotics</a:t>
          </a:r>
        </a:p>
      </dsp:txBody>
      <dsp:txXfrm>
        <a:off x="4617817" y="1216744"/>
        <a:ext cx="2440319" cy="855376"/>
      </dsp:txXfrm>
    </dsp:sp>
    <dsp:sp modelId="{900D8246-4045-4AC2-8F64-87854F755EBB}">
      <dsp:nvSpPr>
        <dsp:cNvPr id="0" name=""/>
        <dsp:cNvSpPr/>
      </dsp:nvSpPr>
      <dsp:spPr>
        <a:xfrm>
          <a:off x="4750369" y="1313190"/>
          <a:ext cx="513225" cy="684300"/>
        </a:xfrm>
        <a:prstGeom prst="rect">
          <a:avLst/>
        </a:prstGeom>
        <a:blipFill dpi="0" rotWithShape="1">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t="12500" b="125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71DA66F1-9AA7-421D-8ED3-2D0C22EED94D}">
      <dsp:nvSpPr>
        <dsp:cNvPr id="0" name=""/>
        <dsp:cNvSpPr/>
      </dsp:nvSpPr>
      <dsp:spPr>
        <a:xfrm>
          <a:off x="1947076" y="2431379"/>
          <a:ext cx="2311482" cy="855376"/>
        </a:xfrm>
        <a:prstGeom prst="rect">
          <a:avLst/>
        </a:prstGeom>
        <a:solidFill>
          <a:srgbClr val="338987"/>
        </a:solidFill>
        <a:ln w="254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33691"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Sexual Minorities</a:t>
          </a:r>
        </a:p>
      </dsp:txBody>
      <dsp:txXfrm>
        <a:off x="1947076" y="2431379"/>
        <a:ext cx="2311482" cy="855376"/>
      </dsp:txXfrm>
    </dsp:sp>
    <dsp:sp modelId="{AD3B5B68-C2C4-482A-9179-50397875CA86}">
      <dsp:nvSpPr>
        <dsp:cNvPr id="0" name=""/>
        <dsp:cNvSpPr/>
      </dsp:nvSpPr>
      <dsp:spPr>
        <a:xfrm>
          <a:off x="2114822" y="2506008"/>
          <a:ext cx="513225" cy="684300"/>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12500" b="125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 modelId="{5982411F-2F20-417C-BB95-D4258DA0523E}">
      <dsp:nvSpPr>
        <dsp:cNvPr id="0" name=""/>
        <dsp:cNvSpPr/>
      </dsp:nvSpPr>
      <dsp:spPr>
        <a:xfrm>
          <a:off x="4617817" y="2431379"/>
          <a:ext cx="2462148" cy="855376"/>
        </a:xfrm>
        <a:prstGeom prst="rect">
          <a:avLst/>
        </a:prstGeom>
        <a:solidFill>
          <a:srgbClr val="338987"/>
        </a:solidFill>
        <a:ln w="25400" cap="flat" cmpd="sng" algn="ctr">
          <a:solidFill>
            <a:schemeClr val="lt1">
              <a:hueOff val="0"/>
              <a:satOff val="0"/>
              <a:lumOff val="0"/>
              <a:alphaOff val="0"/>
            </a:schemeClr>
          </a:solidFill>
          <a:prstDash val="solid"/>
        </a:ln>
        <a:effectLst>
          <a:outerShdw blurRad="63500" sx="102000" sy="102000" algn="ctr" rotWithShape="0">
            <a:prstClr val="black">
              <a:alpha val="40000"/>
            </a:prstClr>
          </a:outerShdw>
          <a:softEdge rad="63500"/>
        </a:effectLst>
      </dsp:spPr>
      <dsp:style>
        <a:lnRef idx="2">
          <a:scrgbClr r="0" g="0" b="0"/>
        </a:lnRef>
        <a:fillRef idx="1">
          <a:scrgbClr r="0" g="0" b="0"/>
        </a:fillRef>
        <a:effectRef idx="0">
          <a:scrgbClr r="0" g="0" b="0"/>
        </a:effectRef>
        <a:fontRef idx="minor">
          <a:schemeClr val="lt1"/>
        </a:fontRef>
      </dsp:style>
      <dsp:txBody>
        <a:bodyPr spcFirstLastPara="0" vert="horz" wrap="square" lIns="633691"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Suicidal </a:t>
          </a:r>
        </a:p>
        <a:p>
          <a:pPr marL="0" lvl="0" indent="0" algn="ctr" defTabSz="800100">
            <a:lnSpc>
              <a:spcPct val="90000"/>
            </a:lnSpc>
            <a:spcBef>
              <a:spcPct val="0"/>
            </a:spcBef>
            <a:spcAft>
              <a:spcPct val="35000"/>
            </a:spcAft>
            <a:buNone/>
          </a:pPr>
          <a:r>
            <a:rPr lang="en-US" sz="1800" b="1" i="0" u="none" strike="noStrike" kern="1200" cap="none" dirty="0">
              <a:solidFill>
                <a:srgbClr val="FFFFFF"/>
              </a:solidFill>
              <a:latin typeface="Josefin Sans"/>
              <a:ea typeface="Josefin Sans"/>
              <a:cs typeface="Josefin Sans"/>
            </a:rPr>
            <a:t>Attempts</a:t>
          </a:r>
        </a:p>
      </dsp:txBody>
      <dsp:txXfrm>
        <a:off x="4617817" y="2431379"/>
        <a:ext cx="2462148" cy="855376"/>
      </dsp:txXfrm>
    </dsp:sp>
    <dsp:sp modelId="{797B87E5-05D4-45DD-8C93-96FD7892AD52}">
      <dsp:nvSpPr>
        <dsp:cNvPr id="0" name=""/>
        <dsp:cNvSpPr/>
      </dsp:nvSpPr>
      <dsp:spPr>
        <a:xfrm>
          <a:off x="4691883" y="2474007"/>
          <a:ext cx="630194" cy="813750"/>
        </a:xfrm>
        <a:prstGeom prst="rect">
          <a:avLst/>
        </a:prstGeom>
        <a:blipFill dpi="0" rotWithShape="1">
          <a:blip xmlns:r="http://schemas.openxmlformats.org/officeDocument/2006/relationships" r:embed="rId5">
            <a:lum bright="70000" contrast="-70000"/>
            <a:extLst>
              <a:ext uri="{28A0092B-C50C-407E-A947-70E740481C1C}">
                <a14:useLocalDpi xmlns:a14="http://schemas.microsoft.com/office/drawing/2010/main" val="0"/>
              </a:ext>
            </a:extLst>
          </a:blip>
          <a:srcRect/>
          <a:stretch>
            <a:fillRect t="12500" b="12500"/>
          </a:stretch>
        </a:blip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ictureOrgChart+Icon">
  <dgm:title val="Picture Organization Chart"/>
  <dgm:desc val="Use to show hierarchical information or reporting relationships in an organization, with corresponding pictures. The assistant shape and the Org Chart hanging layouts are available with this layout."/>
  <dgm:catLst>
    <dgm:cat type="hierarchy" pri="1050"/>
    <dgm:cat type="officeonline" pri="1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lMarg" for="ch" forName="rootText1" refType="w" fact="1.05"/>
                  <dgm:constr type="l" for="ch" forName="rootPict1" refType="w" refFor="ch" refForName="rootText1" op="equ" fact="0.05"/>
                  <dgm:constr type="t" for="ch" forName="rootPict1" refType="h" refFor="ch" refForName="rootText1" op="equ" fact="0.1"/>
                  <dgm:constr type="w" for="ch" forName="rootPict1" refType="w" refFor="ch" refForName="rootText1" op="equ" fact="0.3"/>
                  <dgm:constr type="h" for="ch" forName="rootPict1" refType="h" refFor="ch" refForName="rootText1" op="equ" fact="0.8"/>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1" styleLbl="alignImgPlace1">
              <dgm:alg type="sp"/>
              <dgm:shape xmlns:r="http://schemas.openxmlformats.org/officeDocument/2006/relationships" type="rect" r:blip="" blipPhldr="1">
                <dgm:adjLst/>
              </dgm:shape>
              <dgm:presOf/>
              <dgm:constrLst/>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lMarg" for="ch" forName="rootText" refType="w" fact="1.05"/>
                        <dgm:constr type="l" for="ch" forName="rootPict" refType="w" fact="0.05"/>
                        <dgm:constr type="t" for="ch" forName="rootPict" refType="h" refFor="ch" refForName="rootText" fact="0.1"/>
                        <dgm:constr type="w" for="ch" forName="rootPict" refType="w" fact="0.3"/>
                        <dgm:constr type="h" for="ch" forName="rootPict" refType="h" refFor="ch" refForName="rootText" fact="0.8"/>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 styleLbl="alignImgPlace1">
                    <dgm:alg type="sp"/>
                    <dgm:shape xmlns:r="http://schemas.openxmlformats.org/officeDocument/2006/relationships" type="rect" r:blip="" blipPhldr="1">
                      <dgm:adjLst/>
                    </dgm:shape>
                    <dgm:presOf/>
                    <dgm:constrLst/>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lMarg" for="ch" forName="rootText3" refType="w" fact="1.05"/>
                        <dgm:constr type="l" for="ch" forName="rootPict3" refType="w" fact="0.05"/>
                        <dgm:constr type="t" for="ch" forName="rootPict3" refType="h" refFor="ch" refForName="rootText3" fact="0.1"/>
                        <dgm:constr type="w" for="ch" forName="rootPict3" refType="w" fact="0.3"/>
                        <dgm:constr type="h" for="ch" forName="rootPict3" refType="h" refFor="ch" refForName="rootText3" fact="0.8"/>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Pict3" styleLbl="alignImgPlace1">
                    <dgm:alg type="sp"/>
                    <dgm:shape xmlns:r="http://schemas.openxmlformats.org/officeDocument/2006/relationships" type="rect" r:blip="" blipPhldr="1">
                      <dgm:adjLst/>
                    </dgm:shape>
                    <dgm:presOf/>
                    <dgm:constrLst/>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8815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693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446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9149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123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AutoNum type="arabicPeriod"/>
            </a:pPr>
            <a:endParaRPr dirty="0"/>
          </a:p>
        </p:txBody>
      </p:sp>
    </p:spTree>
    <p:extLst>
      <p:ext uri="{BB962C8B-B14F-4D97-AF65-F5344CB8AC3E}">
        <p14:creationId xmlns:p14="http://schemas.microsoft.com/office/powerpoint/2010/main" val="62649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our lit review we found that not all variables were important in driving teens to suicide. To establish a cause effect relationship between SA and its factors, we used PC algorithm (HP </a:t>
            </a:r>
            <a:r>
              <a:rPr lang="en-US" dirty="0" err="1"/>
              <a:t>classifer</a:t>
            </a:r>
            <a:r>
              <a:rPr lang="en-US" dirty="0"/>
              <a:t>). We removed confounding variables that were not directly related to our target, SA. </a:t>
            </a:r>
            <a:endParaRPr dirty="0"/>
          </a:p>
        </p:txBody>
      </p:sp>
    </p:spTree>
    <p:extLst>
      <p:ext uri="{BB962C8B-B14F-4D97-AF65-F5344CB8AC3E}">
        <p14:creationId xmlns:p14="http://schemas.microsoft.com/office/powerpoint/2010/main" val="2480979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Animation for depression likelihood, goes away</a:t>
            </a:r>
          </a:p>
          <a:p>
            <a:pPr marL="0" lvl="0" indent="0" algn="l" rtl="0">
              <a:spcBef>
                <a:spcPts val="0"/>
              </a:spcBef>
              <a:spcAft>
                <a:spcPts val="0"/>
              </a:spcAft>
              <a:buNone/>
            </a:pPr>
            <a:r>
              <a:rPr lang="en-US" dirty="0"/>
              <a:t>Controlling for grade, sex and race, several logistic regression models were built using survey logistic procedure. In all the initial models, we found that the presence of depression in the youth was a major factor in driving them to suicide. On average, it was found that depressed teens were 7x as likely to attempt suicide.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Talk about individual variable importance</a:t>
            </a:r>
            <a:endParaRPr dirty="0"/>
          </a:p>
        </p:txBody>
      </p:sp>
    </p:spTree>
    <p:extLst>
      <p:ext uri="{BB962C8B-B14F-4D97-AF65-F5344CB8AC3E}">
        <p14:creationId xmlns:p14="http://schemas.microsoft.com/office/powerpoint/2010/main" val="367474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3f1bc5f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3f1bc5f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63f1bc5fc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63f1bc5fc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51378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7d11bbb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7d11bbb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17226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189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1627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60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065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7d11bbb8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7d11bbb8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822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0150" y="2020088"/>
            <a:ext cx="8183700" cy="4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36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5200">
                <a:solidFill>
                  <a:srgbClr val="338987"/>
                </a:solidFill>
              </a:defRPr>
            </a:lvl2pPr>
            <a:lvl3pPr lvl="2" algn="ctr" rtl="0">
              <a:spcBef>
                <a:spcPts val="0"/>
              </a:spcBef>
              <a:spcAft>
                <a:spcPts val="0"/>
              </a:spcAft>
              <a:buClr>
                <a:srgbClr val="338987"/>
              </a:buClr>
              <a:buSzPts val="5200"/>
              <a:buNone/>
              <a:defRPr sz="5200">
                <a:solidFill>
                  <a:srgbClr val="338987"/>
                </a:solidFill>
              </a:defRPr>
            </a:lvl3pPr>
            <a:lvl4pPr lvl="3" algn="ctr" rtl="0">
              <a:spcBef>
                <a:spcPts val="0"/>
              </a:spcBef>
              <a:spcAft>
                <a:spcPts val="0"/>
              </a:spcAft>
              <a:buClr>
                <a:srgbClr val="338987"/>
              </a:buClr>
              <a:buSzPts val="5200"/>
              <a:buNone/>
              <a:defRPr sz="5200">
                <a:solidFill>
                  <a:srgbClr val="338987"/>
                </a:solidFill>
              </a:defRPr>
            </a:lvl4pPr>
            <a:lvl5pPr lvl="4" algn="ctr" rtl="0">
              <a:spcBef>
                <a:spcPts val="0"/>
              </a:spcBef>
              <a:spcAft>
                <a:spcPts val="0"/>
              </a:spcAft>
              <a:buClr>
                <a:srgbClr val="338987"/>
              </a:buClr>
              <a:buSzPts val="5200"/>
              <a:buNone/>
              <a:defRPr sz="5200">
                <a:solidFill>
                  <a:srgbClr val="338987"/>
                </a:solidFill>
              </a:defRPr>
            </a:lvl5pPr>
            <a:lvl6pPr lvl="5" algn="ctr" rtl="0">
              <a:spcBef>
                <a:spcPts val="0"/>
              </a:spcBef>
              <a:spcAft>
                <a:spcPts val="0"/>
              </a:spcAft>
              <a:buClr>
                <a:srgbClr val="338987"/>
              </a:buClr>
              <a:buSzPts val="5200"/>
              <a:buNone/>
              <a:defRPr sz="5200">
                <a:solidFill>
                  <a:srgbClr val="338987"/>
                </a:solidFill>
              </a:defRPr>
            </a:lvl6pPr>
            <a:lvl7pPr lvl="6" algn="ctr" rtl="0">
              <a:spcBef>
                <a:spcPts val="0"/>
              </a:spcBef>
              <a:spcAft>
                <a:spcPts val="0"/>
              </a:spcAft>
              <a:buClr>
                <a:srgbClr val="338987"/>
              </a:buClr>
              <a:buSzPts val="5200"/>
              <a:buNone/>
              <a:defRPr sz="5200">
                <a:solidFill>
                  <a:srgbClr val="338987"/>
                </a:solidFill>
              </a:defRPr>
            </a:lvl7pPr>
            <a:lvl8pPr lvl="7" algn="ctr" rtl="0">
              <a:spcBef>
                <a:spcPts val="0"/>
              </a:spcBef>
              <a:spcAft>
                <a:spcPts val="0"/>
              </a:spcAft>
              <a:buClr>
                <a:srgbClr val="338987"/>
              </a:buClr>
              <a:buSzPts val="5200"/>
              <a:buNone/>
              <a:defRPr sz="5200">
                <a:solidFill>
                  <a:srgbClr val="338987"/>
                </a:solidFill>
              </a:defRPr>
            </a:lvl8pPr>
            <a:lvl9pPr lvl="8" algn="ctr" rtl="0">
              <a:spcBef>
                <a:spcPts val="0"/>
              </a:spcBef>
              <a:spcAft>
                <a:spcPts val="0"/>
              </a:spcAft>
              <a:buClr>
                <a:srgbClr val="338987"/>
              </a:buClr>
              <a:buSzPts val="5200"/>
              <a:buNone/>
              <a:defRPr sz="5200">
                <a:solidFill>
                  <a:srgbClr val="338987"/>
                </a:solidFill>
              </a:defRPr>
            </a:lvl9pPr>
          </a:lstStyle>
          <a:p>
            <a:endParaRPr/>
          </a:p>
        </p:txBody>
      </p:sp>
      <p:sp>
        <p:nvSpPr>
          <p:cNvPr id="11" name="Google Shape;11;p2"/>
          <p:cNvSpPr txBox="1">
            <a:spLocks noGrp="1"/>
          </p:cNvSpPr>
          <p:nvPr>
            <p:ph type="subTitle" idx="1"/>
          </p:nvPr>
        </p:nvSpPr>
        <p:spPr>
          <a:xfrm>
            <a:off x="2243850" y="2379913"/>
            <a:ext cx="4656300" cy="32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400">
                <a:solidFill>
                  <a:srgbClr val="338987"/>
                </a:solidFill>
                <a:latin typeface="Josefin Slab"/>
                <a:ea typeface="Josefin Slab"/>
                <a:cs typeface="Josefin Slab"/>
                <a:sym typeface="Josefin Slab"/>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1" userDrawn="1">
  <p:cSld name="CUSTOM_15">
    <p:bg>
      <p:bgPr>
        <a:solidFill>
          <a:srgbClr val="FDF3E5">
            <a:alpha val="29620"/>
          </a:srgbClr>
        </a:solidFill>
        <a:effectLst/>
      </p:bgPr>
    </p:bg>
    <p:spTree>
      <p:nvGrpSpPr>
        <p:cNvPr id="1" name="Shape 31"/>
        <p:cNvGrpSpPr/>
        <p:nvPr/>
      </p:nvGrpSpPr>
      <p:grpSpPr>
        <a:xfrm>
          <a:off x="0" y="0"/>
          <a:ext cx="0" cy="0"/>
          <a:chOff x="0" y="0"/>
          <a:chExt cx="0" cy="0"/>
        </a:xfrm>
      </p:grpSpPr>
      <p:sp>
        <p:nvSpPr>
          <p:cNvPr id="36" name="Google Shape;36;p4"/>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dirty="0"/>
          </a:p>
        </p:txBody>
      </p:sp>
      <p:sp>
        <p:nvSpPr>
          <p:cNvPr id="38" name="Google Shape;38;p4"/>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16">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098000"/>
            <a:ext cx="9144000" cy="1045500"/>
          </a:xfrm>
          <a:prstGeom prst="rect">
            <a:avLst/>
          </a:prstGeom>
          <a:solidFill>
            <a:srgbClr val="A6B8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 name="Google Shape;42;p5"/>
          <p:cNvCxnSpPr/>
          <p:nvPr/>
        </p:nvCxnSpPr>
        <p:spPr>
          <a:xfrm>
            <a:off x="829350" y="1479089"/>
            <a:ext cx="74853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829350" y="3650700"/>
            <a:ext cx="74853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4785150" y="2783311"/>
            <a:ext cx="1623000" cy="7029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200">
                <a:solidFill>
                  <a:srgbClr val="338987"/>
                </a:solidFill>
              </a:defRPr>
            </a:lvl1pPr>
            <a:lvl2pPr lvl="1" algn="r" rtl="0">
              <a:spcBef>
                <a:spcPts val="0"/>
              </a:spcBef>
              <a:spcAft>
                <a:spcPts val="0"/>
              </a:spcAft>
              <a:buClr>
                <a:srgbClr val="338987"/>
              </a:buClr>
              <a:buSzPts val="1600"/>
              <a:buNone/>
              <a:defRPr sz="1600">
                <a:solidFill>
                  <a:srgbClr val="338987"/>
                </a:solidFill>
              </a:defRPr>
            </a:lvl2pPr>
            <a:lvl3pPr lvl="2" algn="r" rtl="0">
              <a:spcBef>
                <a:spcPts val="0"/>
              </a:spcBef>
              <a:spcAft>
                <a:spcPts val="0"/>
              </a:spcAft>
              <a:buClr>
                <a:srgbClr val="338987"/>
              </a:buClr>
              <a:buSzPts val="1600"/>
              <a:buNone/>
              <a:defRPr sz="1600">
                <a:solidFill>
                  <a:srgbClr val="338987"/>
                </a:solidFill>
              </a:defRPr>
            </a:lvl3pPr>
            <a:lvl4pPr lvl="3" algn="r" rtl="0">
              <a:spcBef>
                <a:spcPts val="0"/>
              </a:spcBef>
              <a:spcAft>
                <a:spcPts val="0"/>
              </a:spcAft>
              <a:buClr>
                <a:srgbClr val="338987"/>
              </a:buClr>
              <a:buSzPts val="1600"/>
              <a:buNone/>
              <a:defRPr sz="1600">
                <a:solidFill>
                  <a:srgbClr val="338987"/>
                </a:solidFill>
              </a:defRPr>
            </a:lvl4pPr>
            <a:lvl5pPr lvl="4" algn="r" rtl="0">
              <a:spcBef>
                <a:spcPts val="0"/>
              </a:spcBef>
              <a:spcAft>
                <a:spcPts val="0"/>
              </a:spcAft>
              <a:buClr>
                <a:srgbClr val="338987"/>
              </a:buClr>
              <a:buSzPts val="1600"/>
              <a:buNone/>
              <a:defRPr sz="1600">
                <a:solidFill>
                  <a:srgbClr val="338987"/>
                </a:solidFill>
              </a:defRPr>
            </a:lvl5pPr>
            <a:lvl6pPr lvl="5" algn="r" rtl="0">
              <a:spcBef>
                <a:spcPts val="0"/>
              </a:spcBef>
              <a:spcAft>
                <a:spcPts val="0"/>
              </a:spcAft>
              <a:buClr>
                <a:srgbClr val="338987"/>
              </a:buClr>
              <a:buSzPts val="1600"/>
              <a:buNone/>
              <a:defRPr sz="1600">
                <a:solidFill>
                  <a:srgbClr val="338987"/>
                </a:solidFill>
              </a:defRPr>
            </a:lvl6pPr>
            <a:lvl7pPr lvl="6" algn="r" rtl="0">
              <a:spcBef>
                <a:spcPts val="0"/>
              </a:spcBef>
              <a:spcAft>
                <a:spcPts val="0"/>
              </a:spcAft>
              <a:buClr>
                <a:srgbClr val="338987"/>
              </a:buClr>
              <a:buSzPts val="1600"/>
              <a:buNone/>
              <a:defRPr sz="1600">
                <a:solidFill>
                  <a:srgbClr val="338987"/>
                </a:solidFill>
              </a:defRPr>
            </a:lvl7pPr>
            <a:lvl8pPr lvl="7" algn="r" rtl="0">
              <a:spcBef>
                <a:spcPts val="0"/>
              </a:spcBef>
              <a:spcAft>
                <a:spcPts val="0"/>
              </a:spcAft>
              <a:buClr>
                <a:srgbClr val="338987"/>
              </a:buClr>
              <a:buSzPts val="1600"/>
              <a:buNone/>
              <a:defRPr sz="1600">
                <a:solidFill>
                  <a:srgbClr val="338987"/>
                </a:solidFill>
              </a:defRPr>
            </a:lvl8pPr>
            <a:lvl9pPr lvl="8" algn="r" rtl="0">
              <a:spcBef>
                <a:spcPts val="0"/>
              </a:spcBef>
              <a:spcAft>
                <a:spcPts val="0"/>
              </a:spcAft>
              <a:buClr>
                <a:srgbClr val="338987"/>
              </a:buClr>
              <a:buSzPts val="1600"/>
              <a:buNone/>
              <a:defRPr sz="1600">
                <a:solidFill>
                  <a:srgbClr val="338987"/>
                </a:solidFill>
              </a:defRPr>
            </a:lvl9pPr>
          </a:lstStyle>
          <a:p>
            <a:endParaRPr/>
          </a:p>
        </p:txBody>
      </p:sp>
      <p:sp>
        <p:nvSpPr>
          <p:cNvPr id="45" name="Google Shape;45;p5"/>
          <p:cNvSpPr txBox="1">
            <a:spLocks noGrp="1"/>
          </p:cNvSpPr>
          <p:nvPr>
            <p:ph type="subTitle" idx="1"/>
          </p:nvPr>
        </p:nvSpPr>
        <p:spPr>
          <a:xfrm>
            <a:off x="2396925" y="2334500"/>
            <a:ext cx="4224900" cy="66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400">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48" name="Google Shape;48;p5"/>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
  <p:cSld name="CUSTOM_6_1_1">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100">
                <a:solidFill>
                  <a:srgbClr val="338987"/>
                </a:solidFill>
              </a:defRPr>
            </a:lvl1pPr>
            <a:lvl2pPr lvl="1" algn="r" rtl="0">
              <a:spcBef>
                <a:spcPts val="0"/>
              </a:spcBef>
              <a:spcAft>
                <a:spcPts val="0"/>
              </a:spcAft>
              <a:buClr>
                <a:srgbClr val="338987"/>
              </a:buClr>
              <a:buSzPts val="900"/>
              <a:buNone/>
              <a:defRPr sz="900">
                <a:solidFill>
                  <a:srgbClr val="338987"/>
                </a:solidFill>
              </a:defRPr>
            </a:lvl2pPr>
            <a:lvl3pPr lvl="2" algn="r" rtl="0">
              <a:spcBef>
                <a:spcPts val="0"/>
              </a:spcBef>
              <a:spcAft>
                <a:spcPts val="0"/>
              </a:spcAft>
              <a:buClr>
                <a:srgbClr val="338987"/>
              </a:buClr>
              <a:buSzPts val="900"/>
              <a:buNone/>
              <a:defRPr sz="900">
                <a:solidFill>
                  <a:srgbClr val="338987"/>
                </a:solidFill>
              </a:defRPr>
            </a:lvl3pPr>
            <a:lvl4pPr lvl="3" algn="r" rtl="0">
              <a:spcBef>
                <a:spcPts val="0"/>
              </a:spcBef>
              <a:spcAft>
                <a:spcPts val="0"/>
              </a:spcAft>
              <a:buClr>
                <a:srgbClr val="338987"/>
              </a:buClr>
              <a:buSzPts val="900"/>
              <a:buNone/>
              <a:defRPr sz="900">
                <a:solidFill>
                  <a:srgbClr val="338987"/>
                </a:solidFill>
              </a:defRPr>
            </a:lvl4pPr>
            <a:lvl5pPr lvl="4" algn="r" rtl="0">
              <a:spcBef>
                <a:spcPts val="0"/>
              </a:spcBef>
              <a:spcAft>
                <a:spcPts val="0"/>
              </a:spcAft>
              <a:buClr>
                <a:srgbClr val="338987"/>
              </a:buClr>
              <a:buSzPts val="900"/>
              <a:buNone/>
              <a:defRPr sz="900">
                <a:solidFill>
                  <a:srgbClr val="338987"/>
                </a:solidFill>
              </a:defRPr>
            </a:lvl5pPr>
            <a:lvl6pPr lvl="5" algn="r" rtl="0">
              <a:spcBef>
                <a:spcPts val="0"/>
              </a:spcBef>
              <a:spcAft>
                <a:spcPts val="0"/>
              </a:spcAft>
              <a:buClr>
                <a:srgbClr val="338987"/>
              </a:buClr>
              <a:buSzPts val="900"/>
              <a:buNone/>
              <a:defRPr sz="900">
                <a:solidFill>
                  <a:srgbClr val="338987"/>
                </a:solidFill>
              </a:defRPr>
            </a:lvl6pPr>
            <a:lvl7pPr lvl="6" algn="r" rtl="0">
              <a:spcBef>
                <a:spcPts val="0"/>
              </a:spcBef>
              <a:spcAft>
                <a:spcPts val="0"/>
              </a:spcAft>
              <a:buClr>
                <a:srgbClr val="338987"/>
              </a:buClr>
              <a:buSzPts val="900"/>
              <a:buNone/>
              <a:defRPr sz="900">
                <a:solidFill>
                  <a:srgbClr val="338987"/>
                </a:solidFill>
              </a:defRPr>
            </a:lvl7pPr>
            <a:lvl8pPr lvl="7" algn="r" rtl="0">
              <a:spcBef>
                <a:spcPts val="0"/>
              </a:spcBef>
              <a:spcAft>
                <a:spcPts val="0"/>
              </a:spcAft>
              <a:buClr>
                <a:srgbClr val="338987"/>
              </a:buClr>
              <a:buSzPts val="900"/>
              <a:buNone/>
              <a:defRPr sz="900">
                <a:solidFill>
                  <a:srgbClr val="338987"/>
                </a:solidFill>
              </a:defRPr>
            </a:lvl8pPr>
            <a:lvl9pPr lvl="8" algn="r" rtl="0">
              <a:spcBef>
                <a:spcPts val="0"/>
              </a:spcBef>
              <a:spcAft>
                <a:spcPts val="0"/>
              </a:spcAft>
              <a:buClr>
                <a:srgbClr val="338987"/>
              </a:buClr>
              <a:buSzPts val="900"/>
              <a:buNone/>
              <a:defRPr sz="900">
                <a:solidFill>
                  <a:srgbClr val="338987"/>
                </a:solidFill>
              </a:defRPr>
            </a:lvl9pPr>
          </a:lstStyle>
          <a:p>
            <a:endParaRPr/>
          </a:p>
        </p:txBody>
      </p:sp>
      <p:sp>
        <p:nvSpPr>
          <p:cNvPr id="79" name="Google Shape;79;p8"/>
          <p:cNvSpPr txBox="1">
            <a:spLocks noGrp="1"/>
          </p:cNvSpPr>
          <p:nvPr>
            <p:ph type="sldNum" idx="12"/>
          </p:nvPr>
        </p:nvSpPr>
        <p:spPr>
          <a:xfrm>
            <a:off x="7887614" y="473134"/>
            <a:ext cx="548700" cy="393600"/>
          </a:xfrm>
          <a:prstGeom prst="rect">
            <a:avLst/>
          </a:prstGeom>
          <a:noFill/>
          <a:ln>
            <a:noFill/>
          </a:ln>
        </p:spPr>
        <p:txBody>
          <a:bodyPr spcFirstLastPara="1" wrap="square" lIns="91425" tIns="91425" rIns="91425" bIns="91425" anchor="t" anchorCtr="0">
            <a:noAutofit/>
          </a:bodyPr>
          <a:lstStyle>
            <a:lvl1pPr lvl="0" algn="r" rtl="0">
              <a:buNone/>
              <a:defRPr sz="1100" b="1">
                <a:solidFill>
                  <a:srgbClr val="338987"/>
                </a:solidFill>
                <a:latin typeface="Josefin Sans"/>
                <a:ea typeface="Josefin Sans"/>
                <a:cs typeface="Josefin Sans"/>
                <a:sym typeface="Josefin Sans"/>
              </a:defRPr>
            </a:lvl1pPr>
            <a:lvl2pPr lvl="1" algn="r" rtl="0">
              <a:buNone/>
              <a:defRPr sz="1100" b="1">
                <a:solidFill>
                  <a:srgbClr val="338987"/>
                </a:solidFill>
                <a:latin typeface="Josefin Sans"/>
                <a:ea typeface="Josefin Sans"/>
                <a:cs typeface="Josefin Sans"/>
                <a:sym typeface="Josefin Sans"/>
              </a:defRPr>
            </a:lvl2pPr>
            <a:lvl3pPr lvl="2" algn="r" rtl="0">
              <a:buNone/>
              <a:defRPr sz="1100" b="1">
                <a:solidFill>
                  <a:srgbClr val="338987"/>
                </a:solidFill>
                <a:latin typeface="Josefin Sans"/>
                <a:ea typeface="Josefin Sans"/>
                <a:cs typeface="Josefin Sans"/>
                <a:sym typeface="Josefin Sans"/>
              </a:defRPr>
            </a:lvl3pPr>
            <a:lvl4pPr lvl="3" algn="r" rtl="0">
              <a:buNone/>
              <a:defRPr sz="1100" b="1">
                <a:solidFill>
                  <a:srgbClr val="338987"/>
                </a:solidFill>
                <a:latin typeface="Josefin Sans"/>
                <a:ea typeface="Josefin Sans"/>
                <a:cs typeface="Josefin Sans"/>
                <a:sym typeface="Josefin Sans"/>
              </a:defRPr>
            </a:lvl4pPr>
            <a:lvl5pPr lvl="4" algn="r" rtl="0">
              <a:buNone/>
              <a:defRPr sz="1100" b="1">
                <a:solidFill>
                  <a:srgbClr val="338987"/>
                </a:solidFill>
                <a:latin typeface="Josefin Sans"/>
                <a:ea typeface="Josefin Sans"/>
                <a:cs typeface="Josefin Sans"/>
                <a:sym typeface="Josefin Sans"/>
              </a:defRPr>
            </a:lvl5pPr>
            <a:lvl6pPr lvl="5" algn="r" rtl="0">
              <a:buNone/>
              <a:defRPr sz="1100" b="1">
                <a:solidFill>
                  <a:srgbClr val="338987"/>
                </a:solidFill>
                <a:latin typeface="Josefin Sans"/>
                <a:ea typeface="Josefin Sans"/>
                <a:cs typeface="Josefin Sans"/>
                <a:sym typeface="Josefin Sans"/>
              </a:defRPr>
            </a:lvl6pPr>
            <a:lvl7pPr lvl="6" algn="r" rtl="0">
              <a:buNone/>
              <a:defRPr sz="1100" b="1">
                <a:solidFill>
                  <a:srgbClr val="338987"/>
                </a:solidFill>
                <a:latin typeface="Josefin Sans"/>
                <a:ea typeface="Josefin Sans"/>
                <a:cs typeface="Josefin Sans"/>
                <a:sym typeface="Josefin Sans"/>
              </a:defRPr>
            </a:lvl7pPr>
            <a:lvl8pPr lvl="7" algn="r" rtl="0">
              <a:buNone/>
              <a:defRPr sz="1100" b="1">
                <a:solidFill>
                  <a:srgbClr val="338987"/>
                </a:solidFill>
                <a:latin typeface="Josefin Sans"/>
                <a:ea typeface="Josefin Sans"/>
                <a:cs typeface="Josefin Sans"/>
                <a:sym typeface="Josefin Sans"/>
              </a:defRPr>
            </a:lvl8pPr>
            <a:lvl9pPr lvl="8" algn="r" rtl="0">
              <a:buNone/>
              <a:defRPr sz="1100" b="1">
                <a:solidFill>
                  <a:srgbClr val="338987"/>
                </a:solidFill>
                <a:latin typeface="Josefin Sans"/>
                <a:ea typeface="Josefin Sans"/>
                <a:cs typeface="Josefin Sans"/>
                <a:sym typeface="Josefin Sans"/>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1" userDrawn="1">
  <p:cSld name="CUSTOM_11_1_2_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9144000" cy="5143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2689850" y="2697000"/>
            <a:ext cx="4017300" cy="2446500"/>
          </a:xfrm>
          <a:prstGeom prst="rect">
            <a:avLst/>
          </a:prstGeom>
          <a:solidFill>
            <a:srgbClr val="FFB8A5">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49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1" type="blank">
  <p:cSld name="BLANK">
    <p:bg>
      <p:bgPr>
        <a:solidFill>
          <a:srgbClr val="FDF3E5">
            <a:alpha val="29620"/>
          </a:srgbClr>
        </a:solidFill>
        <a:effectLst/>
      </p:bgPr>
    </p:bg>
    <p:spTree>
      <p:nvGrpSpPr>
        <p:cNvPr id="1" name="Shape 11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6"/>
          <p:cNvSpPr/>
          <p:nvPr/>
        </p:nvSpPr>
        <p:spPr>
          <a:xfrm rot="5400000">
            <a:off x="4519800" y="294525"/>
            <a:ext cx="104400" cy="1321200"/>
          </a:xfrm>
          <a:prstGeom prst="rect">
            <a:avLst/>
          </a:prstGeom>
          <a:solidFill>
            <a:srgbClr val="338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6"/>
          <p:cNvSpPr txBox="1">
            <a:spLocks noGrp="1"/>
          </p:cNvSpPr>
          <p:nvPr>
            <p:ph type="title"/>
          </p:nvPr>
        </p:nvSpPr>
        <p:spPr>
          <a:xfrm>
            <a:off x="709400" y="542475"/>
            <a:ext cx="77250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extLst>
      <p:ext uri="{BB962C8B-B14F-4D97-AF65-F5344CB8AC3E}">
        <p14:creationId xmlns:p14="http://schemas.microsoft.com/office/powerpoint/2010/main" val="20291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1pPr>
            <a:lvl2pPr lvl="1"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2pPr>
            <a:lvl3pPr lvl="2"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3pPr>
            <a:lvl4pPr lvl="3"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4pPr>
            <a:lvl5pPr lvl="4"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5pPr>
            <a:lvl6pPr lvl="5"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6pPr>
            <a:lvl7pPr lvl="6"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7pPr>
            <a:lvl8pPr lvl="7"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8pPr>
            <a:lvl9pPr lvl="8" rtl="0">
              <a:spcBef>
                <a:spcPts val="0"/>
              </a:spcBef>
              <a:spcAft>
                <a:spcPts val="0"/>
              </a:spcAft>
              <a:buClr>
                <a:srgbClr val="565A97"/>
              </a:buClr>
              <a:buSzPts val="2800"/>
              <a:buFont typeface="Josefin Sans"/>
              <a:buNone/>
              <a:defRPr sz="2800" b="1">
                <a:solidFill>
                  <a:srgbClr val="565A97"/>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rgbClr val="565A97"/>
              </a:buClr>
              <a:buSzPts val="1200"/>
              <a:buFont typeface="Josefin Slab SemiBold"/>
              <a:buChar char="■"/>
              <a:defRPr sz="1200">
                <a:solidFill>
                  <a:srgbClr val="565A97"/>
                </a:solidFill>
                <a:latin typeface="Josefin Slab SemiBold"/>
                <a:ea typeface="Josefin Slab SemiBold"/>
                <a:cs typeface="Josefin Slab SemiBold"/>
                <a:sym typeface="Josefin Slab SemiBo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9" r:id="rId6"/>
    <p:sldLayoutId id="2147483663"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stayathomemum.com.au/my-kids/teenagers/coping-with-teen-suicid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42.png"/><Relationship Id="rId4" Type="http://schemas.microsoft.com/office/2007/relationships/hdphoto" Target="../media/hdphoto4.wdp"/><Relationship Id="rId9" Type="http://schemas.openxmlformats.org/officeDocument/2006/relationships/image" Target="../media/image45.jp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hyperlink" Target="https://www.goodfreephotos.com/other-landscapes/woman-watching-the-scenic-mountains.jpg.php"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goodfreephotos.com/other-landscapes/woman-watching-the-scenic-mountains.jpg.ph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2.svg"/><Relationship Id="rId5" Type="http://schemas.openxmlformats.org/officeDocument/2006/relationships/hyperlink" Target="https://brewminate.com/depression-and-suicide-has-risen-among-teens-and-here-is-a-likely-culprit/" TargetMode="External"/><Relationship Id="rId10" Type="http://schemas.openxmlformats.org/officeDocument/2006/relationships/image" Target="../media/image21.png"/><Relationship Id="rId4" Type="http://schemas.openxmlformats.org/officeDocument/2006/relationships/image" Target="../media/image17.jp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0000" b="-10000"/>
          </a:stretch>
        </a:blipFill>
        <a:effectLst/>
      </p:bgPr>
    </p:bg>
    <p:spTree>
      <p:nvGrpSpPr>
        <p:cNvPr id="1" name="Shape 121"/>
        <p:cNvGrpSpPr/>
        <p:nvPr/>
      </p:nvGrpSpPr>
      <p:grpSpPr>
        <a:xfrm>
          <a:off x="0" y="0"/>
          <a:ext cx="0" cy="0"/>
          <a:chOff x="0" y="0"/>
          <a:chExt cx="0" cy="0"/>
        </a:xfrm>
      </p:grpSpPr>
      <p:sp>
        <p:nvSpPr>
          <p:cNvPr id="123" name="Google Shape;123;p16"/>
          <p:cNvSpPr txBox="1">
            <a:spLocks noGrp="1"/>
          </p:cNvSpPr>
          <p:nvPr>
            <p:ph type="ctrTitle"/>
          </p:nvPr>
        </p:nvSpPr>
        <p:spPr>
          <a:xfrm>
            <a:off x="2195623" y="202019"/>
            <a:ext cx="4752753" cy="2272709"/>
          </a:xfrm>
          <a:prstGeom prst="rect">
            <a:avLst/>
          </a:prstGeom>
          <a:solidFill>
            <a:srgbClr val="FDF3E5">
              <a:alpha val="80000"/>
            </a:srgbClr>
          </a:solidFill>
        </p:spPr>
        <p:txBody>
          <a:bodyPr spcFirstLastPara="1" wrap="square" lIns="91425" tIns="91425" rIns="91425" bIns="91425" anchor="b" anchorCtr="0">
            <a:noAutofit/>
          </a:bodyPr>
          <a:lstStyle/>
          <a:p>
            <a:pPr marL="0" lvl="0" indent="0" algn="ctr" rtl="0">
              <a:spcBef>
                <a:spcPts val="0"/>
              </a:spcBef>
              <a:spcAft>
                <a:spcPts val="0"/>
              </a:spcAft>
              <a:buNone/>
            </a:pPr>
            <a:r>
              <a:rPr lang="en-US" dirty="0"/>
              <a:t>Analyzing</a:t>
            </a:r>
            <a:br>
              <a:rPr lang="en-US" dirty="0"/>
            </a:br>
            <a:r>
              <a:rPr lang="en-US" dirty="0"/>
              <a:t>Factors Impacting</a:t>
            </a:r>
            <a:br>
              <a:rPr lang="en-US" dirty="0"/>
            </a:br>
            <a:r>
              <a:rPr lang="en-US" dirty="0"/>
              <a:t>Suicidal Behavior</a:t>
            </a:r>
            <a:br>
              <a:rPr lang="en-US" dirty="0"/>
            </a:br>
            <a:r>
              <a:rPr lang="en-US" dirty="0"/>
              <a:t>In American Youth</a:t>
            </a:r>
            <a:endParaRPr dirty="0">
              <a:solidFill>
                <a:srgbClr val="FFFFFF"/>
              </a:solidFill>
            </a:endParaRPr>
          </a:p>
        </p:txBody>
      </p:sp>
    </p:spTree>
    <p:extLst>
      <p:ext uri="{BB962C8B-B14F-4D97-AF65-F5344CB8AC3E}">
        <p14:creationId xmlns:p14="http://schemas.microsoft.com/office/powerpoint/2010/main" val="3312785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9;p32">
            <a:extLst>
              <a:ext uri="{FF2B5EF4-FFF2-40B4-BE49-F238E27FC236}">
                <a16:creationId xmlns:a16="http://schemas.microsoft.com/office/drawing/2014/main" id="{DA16DEF3-9750-4E98-8A78-AE6D1841FAD1}"/>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Trend Analysis</a:t>
            </a:r>
          </a:p>
        </p:txBody>
      </p:sp>
      <p:sp>
        <p:nvSpPr>
          <p:cNvPr id="2" name="Title 1">
            <a:extLst>
              <a:ext uri="{FF2B5EF4-FFF2-40B4-BE49-F238E27FC236}">
                <a16:creationId xmlns:a16="http://schemas.microsoft.com/office/drawing/2014/main" id="{BB4462CC-0E88-493C-9553-3BAE6A760768}"/>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E83B78D2-C9E4-4B3C-8CA3-47B87A9A12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10</a:t>
            </a:fld>
            <a:endParaRPr lang="es"/>
          </a:p>
        </p:txBody>
      </p:sp>
      <p:sp>
        <p:nvSpPr>
          <p:cNvPr id="8" name="Google Shape;23;p6">
            <a:extLst>
              <a:ext uri="{FF2B5EF4-FFF2-40B4-BE49-F238E27FC236}">
                <a16:creationId xmlns:a16="http://schemas.microsoft.com/office/drawing/2014/main" id="{A3277872-842B-449F-977B-F78E59117CD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47C46492-94FF-4608-8056-D896CD357D0E}"/>
              </a:ext>
            </a:extLst>
          </p:cNvPr>
          <p:cNvPicPr>
            <a:picLocks noChangeAspect="1"/>
          </p:cNvPicPr>
          <p:nvPr/>
        </p:nvPicPr>
        <p:blipFill>
          <a:blip r:embed="rId2"/>
          <a:stretch>
            <a:fillRect/>
          </a:stretch>
        </p:blipFill>
        <p:spPr>
          <a:xfrm>
            <a:off x="457200" y="1100314"/>
            <a:ext cx="8229600" cy="3893724"/>
          </a:xfrm>
          <a:prstGeom prst="rect">
            <a:avLst/>
          </a:prstGeom>
        </p:spPr>
      </p:pic>
      <p:sp>
        <p:nvSpPr>
          <p:cNvPr id="11" name="TextBox 11">
            <a:extLst>
              <a:ext uri="{FF2B5EF4-FFF2-40B4-BE49-F238E27FC236}">
                <a16:creationId xmlns:a16="http://schemas.microsoft.com/office/drawing/2014/main" id="{3D3E6E30-F3E0-47C4-BDA0-21178DD0AAB1}"/>
              </a:ext>
            </a:extLst>
          </p:cNvPr>
          <p:cNvSpPr txBox="1"/>
          <p:nvPr/>
        </p:nvSpPr>
        <p:spPr>
          <a:xfrm>
            <a:off x="707686" y="751293"/>
            <a:ext cx="7055701"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38987"/>
                </a:solidFill>
                <a:latin typeface="Josefin Sans" panose="020B0604020202020204" charset="0"/>
              </a:rPr>
              <a:t>Percentage of teens who planned suicide over the past decade</a:t>
            </a:r>
          </a:p>
        </p:txBody>
      </p:sp>
    </p:spTree>
    <p:extLst>
      <p:ext uri="{BB962C8B-B14F-4D97-AF65-F5344CB8AC3E}">
        <p14:creationId xmlns:p14="http://schemas.microsoft.com/office/powerpoint/2010/main" val="649807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9;p32">
            <a:extLst>
              <a:ext uri="{FF2B5EF4-FFF2-40B4-BE49-F238E27FC236}">
                <a16:creationId xmlns:a16="http://schemas.microsoft.com/office/drawing/2014/main" id="{02E822C9-F84F-4E3D-86A4-BA2DDBF5C47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Trend Analysis</a:t>
            </a:r>
          </a:p>
        </p:txBody>
      </p:sp>
      <p:sp>
        <p:nvSpPr>
          <p:cNvPr id="2" name="Title 1">
            <a:extLst>
              <a:ext uri="{FF2B5EF4-FFF2-40B4-BE49-F238E27FC236}">
                <a16:creationId xmlns:a16="http://schemas.microsoft.com/office/drawing/2014/main" id="{EA6E6DCA-6D34-44ED-9996-0C9934CB9D64}"/>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09FFC0C4-31E8-4016-876E-BDB2071CFC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11</a:t>
            </a:fld>
            <a:endParaRPr lang="es"/>
          </a:p>
        </p:txBody>
      </p:sp>
      <p:sp>
        <p:nvSpPr>
          <p:cNvPr id="5" name="Google Shape;23;p6">
            <a:extLst>
              <a:ext uri="{FF2B5EF4-FFF2-40B4-BE49-F238E27FC236}">
                <a16:creationId xmlns:a16="http://schemas.microsoft.com/office/drawing/2014/main" id="{420BCB60-6F12-460E-B092-1CCDF67BB25A}"/>
              </a:ext>
            </a:extLst>
          </p:cNvPr>
          <p:cNvSpPr/>
          <p:nvPr/>
        </p:nvSpPr>
        <p:spPr>
          <a:xfrm rot="5400000">
            <a:off x="4517986" y="-9804"/>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1149EC45-11D1-420E-912C-8F7D2DF193BD}"/>
              </a:ext>
            </a:extLst>
          </p:cNvPr>
          <p:cNvPicPr>
            <a:picLocks noChangeAspect="1"/>
          </p:cNvPicPr>
          <p:nvPr/>
        </p:nvPicPr>
        <p:blipFill>
          <a:blip r:embed="rId2"/>
          <a:stretch>
            <a:fillRect/>
          </a:stretch>
        </p:blipFill>
        <p:spPr>
          <a:xfrm>
            <a:off x="323280" y="1036883"/>
            <a:ext cx="8229600" cy="3772562"/>
          </a:xfrm>
          <a:prstGeom prst="rect">
            <a:avLst/>
          </a:prstGeom>
        </p:spPr>
      </p:pic>
      <p:sp>
        <p:nvSpPr>
          <p:cNvPr id="8" name="TextBox 8">
            <a:extLst>
              <a:ext uri="{FF2B5EF4-FFF2-40B4-BE49-F238E27FC236}">
                <a16:creationId xmlns:a16="http://schemas.microsoft.com/office/drawing/2014/main" id="{71E3952B-48DB-4673-BC7A-B19277D8651D}"/>
              </a:ext>
            </a:extLst>
          </p:cNvPr>
          <p:cNvSpPr txBox="1"/>
          <p:nvPr/>
        </p:nvSpPr>
        <p:spPr>
          <a:xfrm>
            <a:off x="535819" y="729107"/>
            <a:ext cx="7055701"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38987"/>
                </a:solidFill>
                <a:latin typeface="Josefin Sans" panose="020B0604020202020204" charset="0"/>
              </a:rPr>
              <a:t>Percentage of teens who attempted suicide over the past decade</a:t>
            </a:r>
          </a:p>
        </p:txBody>
      </p:sp>
    </p:spTree>
    <p:extLst>
      <p:ext uri="{BB962C8B-B14F-4D97-AF65-F5344CB8AC3E}">
        <p14:creationId xmlns:p14="http://schemas.microsoft.com/office/powerpoint/2010/main" val="176079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1EC9-CE8D-484B-B371-08BD41658E1F}"/>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C8F247AF-4B6B-4103-8CDC-D995ACE3A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12</a:t>
            </a:fld>
            <a:endParaRPr lang="es"/>
          </a:p>
        </p:txBody>
      </p:sp>
      <p:sp>
        <p:nvSpPr>
          <p:cNvPr id="5" name="Google Shape;199;p32">
            <a:extLst>
              <a:ext uri="{FF2B5EF4-FFF2-40B4-BE49-F238E27FC236}">
                <a16:creationId xmlns:a16="http://schemas.microsoft.com/office/drawing/2014/main" id="{643F9C82-3C0F-434B-A32E-AD779504D6A9}"/>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Funnel of Despair</a:t>
            </a:r>
          </a:p>
        </p:txBody>
      </p:sp>
      <p:sp>
        <p:nvSpPr>
          <p:cNvPr id="6" name="Google Shape;23;p6">
            <a:extLst>
              <a:ext uri="{FF2B5EF4-FFF2-40B4-BE49-F238E27FC236}">
                <a16:creationId xmlns:a16="http://schemas.microsoft.com/office/drawing/2014/main" id="{2E47ACB5-32C8-4BF0-A3C3-D1DCB442C34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rapezoid 6">
            <a:extLst>
              <a:ext uri="{FF2B5EF4-FFF2-40B4-BE49-F238E27FC236}">
                <a16:creationId xmlns:a16="http://schemas.microsoft.com/office/drawing/2014/main" id="{8BF1B9EB-D3BB-4052-BBAB-1D0A5E3529A6}"/>
              </a:ext>
            </a:extLst>
          </p:cNvPr>
          <p:cNvSpPr/>
          <p:nvPr/>
        </p:nvSpPr>
        <p:spPr>
          <a:xfrm flipV="1">
            <a:off x="533286" y="999459"/>
            <a:ext cx="4757427" cy="755214"/>
          </a:xfrm>
          <a:prstGeom prst="trapezoid">
            <a:avLst>
              <a:gd name="adj" fmla="val 59426"/>
            </a:avLst>
          </a:prstGeom>
          <a:solidFill>
            <a:srgbClr val="4CBCB9"/>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8CD7F90-C5A4-4930-A474-DAE6CD9F2AE3}"/>
              </a:ext>
            </a:extLst>
          </p:cNvPr>
          <p:cNvSpPr txBox="1"/>
          <p:nvPr/>
        </p:nvSpPr>
        <p:spPr>
          <a:xfrm>
            <a:off x="2111754" y="1169779"/>
            <a:ext cx="2165983" cy="369332"/>
          </a:xfrm>
          <a:prstGeom prst="rect">
            <a:avLst/>
          </a:prstGeom>
          <a:noFill/>
        </p:spPr>
        <p:txBody>
          <a:bodyPr wrap="square" rtlCol="0">
            <a:spAutoFit/>
          </a:bodyPr>
          <a:lstStyle/>
          <a:p>
            <a:r>
              <a:rPr lang="en-US" sz="1800" b="1" dirty="0">
                <a:solidFill>
                  <a:srgbClr val="FFFFFF"/>
                </a:solidFill>
                <a:latin typeface="Josefin Sans"/>
                <a:ea typeface="Josefin Sans"/>
                <a:cs typeface="Josefin Sans"/>
                <a:sym typeface="Josefin Sans"/>
              </a:rPr>
              <a:t>Depression</a:t>
            </a:r>
          </a:p>
        </p:txBody>
      </p:sp>
      <p:sp>
        <p:nvSpPr>
          <p:cNvPr id="9" name="Trapezoid 8">
            <a:extLst>
              <a:ext uri="{FF2B5EF4-FFF2-40B4-BE49-F238E27FC236}">
                <a16:creationId xmlns:a16="http://schemas.microsoft.com/office/drawing/2014/main" id="{D21ED32E-B855-4016-99DF-A9E733803FEC}"/>
              </a:ext>
            </a:extLst>
          </p:cNvPr>
          <p:cNvSpPr/>
          <p:nvPr/>
        </p:nvSpPr>
        <p:spPr>
          <a:xfrm flipV="1">
            <a:off x="1085458" y="1948535"/>
            <a:ext cx="3653082" cy="696838"/>
          </a:xfrm>
          <a:prstGeom prst="trapezoid">
            <a:avLst>
              <a:gd name="adj" fmla="val 59426"/>
            </a:avLst>
          </a:prstGeom>
          <a:solidFill>
            <a:srgbClr val="389A98"/>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60AF75-1956-490E-8BD8-5372072E61A8}"/>
              </a:ext>
            </a:extLst>
          </p:cNvPr>
          <p:cNvSpPr txBox="1"/>
          <p:nvPr/>
        </p:nvSpPr>
        <p:spPr>
          <a:xfrm>
            <a:off x="1791466" y="2103092"/>
            <a:ext cx="2544772" cy="369332"/>
          </a:xfrm>
          <a:prstGeom prst="rect">
            <a:avLst/>
          </a:prstGeom>
          <a:noFill/>
        </p:spPr>
        <p:txBody>
          <a:bodyPr wrap="square" rtlCol="0">
            <a:spAutoFit/>
          </a:bodyPr>
          <a:lstStyle/>
          <a:p>
            <a:r>
              <a:rPr lang="en-US" sz="1800" b="1" dirty="0">
                <a:solidFill>
                  <a:srgbClr val="FFFFFF"/>
                </a:solidFill>
                <a:latin typeface="Josefin Sans"/>
                <a:ea typeface="Josefin Sans"/>
                <a:cs typeface="Josefin Sans"/>
              </a:rPr>
              <a:t>Suicidal thoughts</a:t>
            </a:r>
          </a:p>
        </p:txBody>
      </p:sp>
      <p:sp>
        <p:nvSpPr>
          <p:cNvPr id="11" name="Trapezoid 10">
            <a:extLst>
              <a:ext uri="{FF2B5EF4-FFF2-40B4-BE49-F238E27FC236}">
                <a16:creationId xmlns:a16="http://schemas.microsoft.com/office/drawing/2014/main" id="{807DF07E-11E7-4FEB-A53F-B21F06465EB4}"/>
              </a:ext>
            </a:extLst>
          </p:cNvPr>
          <p:cNvSpPr/>
          <p:nvPr/>
        </p:nvSpPr>
        <p:spPr>
          <a:xfrm flipV="1">
            <a:off x="1596214" y="2850088"/>
            <a:ext cx="2631570" cy="696838"/>
          </a:xfrm>
          <a:prstGeom prst="trapezoid">
            <a:avLst>
              <a:gd name="adj" fmla="val 59426"/>
            </a:avLst>
          </a:prstGeom>
          <a:solidFill>
            <a:srgbClr val="2C7876"/>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9F64585-BCA6-404D-B96E-BFA936D70454}"/>
              </a:ext>
            </a:extLst>
          </p:cNvPr>
          <p:cNvSpPr txBox="1"/>
          <p:nvPr/>
        </p:nvSpPr>
        <p:spPr>
          <a:xfrm>
            <a:off x="1991251" y="2993792"/>
            <a:ext cx="2284860" cy="369332"/>
          </a:xfrm>
          <a:prstGeom prst="rect">
            <a:avLst/>
          </a:prstGeom>
          <a:noFill/>
        </p:spPr>
        <p:txBody>
          <a:bodyPr wrap="square" rtlCol="0">
            <a:spAutoFit/>
          </a:bodyPr>
          <a:lstStyle/>
          <a:p>
            <a:r>
              <a:rPr lang="en-US" sz="1800" b="1" dirty="0">
                <a:solidFill>
                  <a:srgbClr val="FFFFFF"/>
                </a:solidFill>
                <a:latin typeface="Josefin Sans"/>
                <a:ea typeface="Josefin Sans"/>
                <a:cs typeface="Josefin Sans"/>
              </a:rPr>
              <a:t>Planned suicide</a:t>
            </a:r>
          </a:p>
        </p:txBody>
      </p:sp>
      <p:sp>
        <p:nvSpPr>
          <p:cNvPr id="13" name="Trapezoid 12">
            <a:extLst>
              <a:ext uri="{FF2B5EF4-FFF2-40B4-BE49-F238E27FC236}">
                <a16:creationId xmlns:a16="http://schemas.microsoft.com/office/drawing/2014/main" id="{8DCC66B3-AD65-47CF-A31D-D9F9ECBF27E1}"/>
              </a:ext>
            </a:extLst>
          </p:cNvPr>
          <p:cNvSpPr/>
          <p:nvPr/>
        </p:nvSpPr>
        <p:spPr>
          <a:xfrm flipV="1">
            <a:off x="2063135" y="3729935"/>
            <a:ext cx="1697728" cy="696838"/>
          </a:xfrm>
          <a:prstGeom prst="trapezoid">
            <a:avLst>
              <a:gd name="adj" fmla="val 59426"/>
            </a:avLst>
          </a:prstGeom>
          <a:solidFill>
            <a:srgbClr val="205655"/>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976D40F-1544-4FD4-A877-C52C2095EA7F}"/>
              </a:ext>
            </a:extLst>
          </p:cNvPr>
          <p:cNvSpPr txBox="1"/>
          <p:nvPr/>
        </p:nvSpPr>
        <p:spPr>
          <a:xfrm>
            <a:off x="2161468" y="3816744"/>
            <a:ext cx="1570349" cy="646331"/>
          </a:xfrm>
          <a:prstGeom prst="rect">
            <a:avLst/>
          </a:prstGeom>
          <a:noFill/>
          <a:ln>
            <a:noFill/>
          </a:ln>
        </p:spPr>
        <p:txBody>
          <a:bodyPr wrap="square" rtlCol="0">
            <a:spAutoFit/>
          </a:bodyPr>
          <a:lstStyle/>
          <a:p>
            <a:pPr algn="ctr"/>
            <a:r>
              <a:rPr lang="en-US" sz="1800" b="1" dirty="0">
                <a:solidFill>
                  <a:srgbClr val="FFFFFF"/>
                </a:solidFill>
                <a:latin typeface="Josefin Sans"/>
                <a:ea typeface="Josefin Sans"/>
                <a:cs typeface="Josefin Sans"/>
              </a:rPr>
              <a:t>Attempted </a:t>
            </a:r>
          </a:p>
          <a:p>
            <a:pPr algn="ctr"/>
            <a:r>
              <a:rPr lang="en-US" sz="1800" b="1" dirty="0">
                <a:solidFill>
                  <a:srgbClr val="FFFFFF"/>
                </a:solidFill>
                <a:latin typeface="Josefin Sans"/>
                <a:ea typeface="Josefin Sans"/>
                <a:cs typeface="Josefin Sans"/>
              </a:rPr>
              <a:t>Suicide</a:t>
            </a:r>
          </a:p>
        </p:txBody>
      </p:sp>
      <p:sp>
        <p:nvSpPr>
          <p:cNvPr id="15" name="TextBox 14">
            <a:extLst>
              <a:ext uri="{FF2B5EF4-FFF2-40B4-BE49-F238E27FC236}">
                <a16:creationId xmlns:a16="http://schemas.microsoft.com/office/drawing/2014/main" id="{8AD3EA6D-C14C-4CC1-AEAF-DC10F42BCC68}"/>
              </a:ext>
            </a:extLst>
          </p:cNvPr>
          <p:cNvSpPr txBox="1"/>
          <p:nvPr/>
        </p:nvSpPr>
        <p:spPr>
          <a:xfrm>
            <a:off x="4702893" y="2214646"/>
            <a:ext cx="1183165"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45% </a:t>
            </a:r>
          </a:p>
        </p:txBody>
      </p:sp>
      <p:cxnSp>
        <p:nvCxnSpPr>
          <p:cNvPr id="16" name="Curved Connector 102">
            <a:extLst>
              <a:ext uri="{FF2B5EF4-FFF2-40B4-BE49-F238E27FC236}">
                <a16:creationId xmlns:a16="http://schemas.microsoft.com/office/drawing/2014/main" id="{F119E5F3-6E91-4BC4-97EC-A192B19697A3}"/>
              </a:ext>
            </a:extLst>
          </p:cNvPr>
          <p:cNvCxnSpPr>
            <a:stCxn id="7" idx="3"/>
            <a:endCxn id="9" idx="3"/>
          </p:cNvCxnSpPr>
          <p:nvPr/>
        </p:nvCxnSpPr>
        <p:spPr>
          <a:xfrm flipH="1">
            <a:off x="4531489" y="1377066"/>
            <a:ext cx="534827" cy="919888"/>
          </a:xfrm>
          <a:prstGeom prst="curvedConnector3">
            <a:avLst>
              <a:gd name="adj1" fmla="val -847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8279AD-AFDB-4EDE-B23A-A77DA74D1044}"/>
              </a:ext>
            </a:extLst>
          </p:cNvPr>
          <p:cNvSpPr txBox="1"/>
          <p:nvPr/>
        </p:nvSpPr>
        <p:spPr>
          <a:xfrm>
            <a:off x="4693811" y="3003385"/>
            <a:ext cx="1183165"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29% </a:t>
            </a:r>
          </a:p>
        </p:txBody>
      </p:sp>
      <p:sp>
        <p:nvSpPr>
          <p:cNvPr id="18" name="TextBox 17">
            <a:extLst>
              <a:ext uri="{FF2B5EF4-FFF2-40B4-BE49-F238E27FC236}">
                <a16:creationId xmlns:a16="http://schemas.microsoft.com/office/drawing/2014/main" id="{9A16F843-FA39-4EF6-A5E4-271046B9EAC8}"/>
              </a:ext>
            </a:extLst>
          </p:cNvPr>
          <p:cNvSpPr txBox="1"/>
          <p:nvPr/>
        </p:nvSpPr>
        <p:spPr>
          <a:xfrm>
            <a:off x="4714958" y="3854609"/>
            <a:ext cx="1183165"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16% </a:t>
            </a:r>
          </a:p>
        </p:txBody>
      </p:sp>
      <p:cxnSp>
        <p:nvCxnSpPr>
          <p:cNvPr id="19" name="Curved Connector 129">
            <a:extLst>
              <a:ext uri="{FF2B5EF4-FFF2-40B4-BE49-F238E27FC236}">
                <a16:creationId xmlns:a16="http://schemas.microsoft.com/office/drawing/2014/main" id="{515851B5-4897-4A9D-A3A8-52C2866748AE}"/>
              </a:ext>
            </a:extLst>
          </p:cNvPr>
          <p:cNvCxnSpPr>
            <a:stCxn id="7" idx="3"/>
            <a:endCxn id="11" idx="3"/>
          </p:cNvCxnSpPr>
          <p:nvPr/>
        </p:nvCxnSpPr>
        <p:spPr>
          <a:xfrm flipH="1">
            <a:off x="4020733" y="1377066"/>
            <a:ext cx="1045583" cy="1821441"/>
          </a:xfrm>
          <a:prstGeom prst="curvedConnector3">
            <a:avLst>
              <a:gd name="adj1" fmla="val -667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31">
            <a:extLst>
              <a:ext uri="{FF2B5EF4-FFF2-40B4-BE49-F238E27FC236}">
                <a16:creationId xmlns:a16="http://schemas.microsoft.com/office/drawing/2014/main" id="{898856B9-50D3-4D68-AF76-A8A610574FC6}"/>
              </a:ext>
            </a:extLst>
          </p:cNvPr>
          <p:cNvCxnSpPr>
            <a:stCxn id="7" idx="3"/>
            <a:endCxn id="13" idx="3"/>
          </p:cNvCxnSpPr>
          <p:nvPr/>
        </p:nvCxnSpPr>
        <p:spPr>
          <a:xfrm flipH="1">
            <a:off x="3553812" y="1377066"/>
            <a:ext cx="1512504" cy="2701288"/>
          </a:xfrm>
          <a:prstGeom prst="curvedConnector3">
            <a:avLst>
              <a:gd name="adj1" fmla="val -8197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3DAD5B5-A66D-4EC9-9E70-632CCE7F8AB2}"/>
              </a:ext>
            </a:extLst>
          </p:cNvPr>
          <p:cNvSpPr txBox="1"/>
          <p:nvPr/>
        </p:nvSpPr>
        <p:spPr>
          <a:xfrm>
            <a:off x="6861267" y="1860249"/>
            <a:ext cx="2052694" cy="1815882"/>
          </a:xfrm>
          <a:prstGeom prst="rect">
            <a:avLst/>
          </a:prstGeom>
          <a:noFill/>
        </p:spPr>
        <p:txBody>
          <a:bodyPr wrap="square" rtlCol="0">
            <a:spAutoFit/>
          </a:bodyPr>
          <a:lstStyle/>
          <a:p>
            <a:pPr algn="ctr"/>
            <a:r>
              <a:rPr lang="en-US" sz="2800" b="1" dirty="0">
                <a:solidFill>
                  <a:srgbClr val="205655"/>
                </a:solidFill>
                <a:latin typeface="Josefin Sans" panose="020B0604020202020204" charset="0"/>
              </a:rPr>
              <a:t>6,241 </a:t>
            </a:r>
          </a:p>
          <a:p>
            <a:pPr algn="ctr"/>
            <a:r>
              <a:rPr lang="en-US" sz="2800" b="1" dirty="0">
                <a:solidFill>
                  <a:srgbClr val="205655"/>
                </a:solidFill>
                <a:latin typeface="Josefin Sans" panose="020B0604020202020204" charset="0"/>
              </a:rPr>
              <a:t>teens </a:t>
            </a:r>
          </a:p>
          <a:p>
            <a:pPr algn="ctr"/>
            <a:r>
              <a:rPr lang="en-US" sz="2800" b="1" dirty="0">
                <a:solidFill>
                  <a:srgbClr val="205655"/>
                </a:solidFill>
                <a:latin typeface="Josefin Sans" panose="020B0604020202020204" charset="0"/>
              </a:rPr>
              <a:t>committed </a:t>
            </a:r>
          </a:p>
          <a:p>
            <a:pPr algn="ctr"/>
            <a:r>
              <a:rPr lang="en-US" sz="2800" b="1" dirty="0">
                <a:solidFill>
                  <a:srgbClr val="205655"/>
                </a:solidFill>
                <a:latin typeface="Josefin Sans" panose="020B0604020202020204" charset="0"/>
              </a:rPr>
              <a:t>suicide</a:t>
            </a:r>
          </a:p>
        </p:txBody>
      </p:sp>
    </p:spTree>
    <p:extLst>
      <p:ext uri="{BB962C8B-B14F-4D97-AF65-F5344CB8AC3E}">
        <p14:creationId xmlns:p14="http://schemas.microsoft.com/office/powerpoint/2010/main" val="327650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26" presetClass="emph" presetSubtype="0" fill="hold" grpId="1" nodeType="withEffect">
                                  <p:stCondLst>
                                    <p:cond delay="0"/>
                                  </p:stCondLst>
                                  <p:childTnLst>
                                    <p:animEffect transition="out" filter="fade">
                                      <p:cBhvr>
                                        <p:cTn id="38" dur="500" tmFilter="0, 0; .2, .5; .8, .5; 1, 0"/>
                                        <p:tgtEl>
                                          <p:spTgt spid="21"/>
                                        </p:tgtEl>
                                      </p:cBhvr>
                                    </p:animEffect>
                                    <p:animScale>
                                      <p:cBhvr>
                                        <p:cTn id="39"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5" grpId="0"/>
      <p:bldP spid="17" grpId="0"/>
      <p:bldP spid="18" grpId="0"/>
      <p:bldP spid="21" grpId="0"/>
      <p:bldP spid="2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551668E4-0D1A-4099-8DA1-42142B81CD27}"/>
              </a:ext>
            </a:extLst>
          </p:cNvPr>
          <p:cNvPicPr>
            <a:picLocks noChangeAspect="1"/>
          </p:cNvPicPr>
          <p:nvPr/>
        </p:nvPicPr>
        <p:blipFill>
          <a:blip r:embed="rId2"/>
          <a:stretch>
            <a:fillRect/>
          </a:stretch>
        </p:blipFill>
        <p:spPr>
          <a:xfrm>
            <a:off x="1485900" y="866734"/>
            <a:ext cx="5956299" cy="4262443"/>
          </a:xfrm>
          <a:prstGeom prst="rect">
            <a:avLst/>
          </a:prstGeom>
        </p:spPr>
      </p:pic>
      <p:sp>
        <p:nvSpPr>
          <p:cNvPr id="7" name="Google Shape;199;p32">
            <a:extLst>
              <a:ext uri="{FF2B5EF4-FFF2-40B4-BE49-F238E27FC236}">
                <a16:creationId xmlns:a16="http://schemas.microsoft.com/office/drawing/2014/main" id="{E0D7A5EA-61C0-4229-BDD6-D8E230CFFAA1}"/>
              </a:ext>
            </a:extLst>
          </p:cNvPr>
          <p:cNvSpPr txBox="1">
            <a:spLocks/>
          </p:cNvSpPr>
          <p:nvPr/>
        </p:nvSpPr>
        <p:spPr>
          <a:xfrm>
            <a:off x="274063"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Suicide Attempts by Gender</a:t>
            </a:r>
          </a:p>
        </p:txBody>
      </p:sp>
      <p:sp>
        <p:nvSpPr>
          <p:cNvPr id="2" name="Title 1">
            <a:extLst>
              <a:ext uri="{FF2B5EF4-FFF2-40B4-BE49-F238E27FC236}">
                <a16:creationId xmlns:a16="http://schemas.microsoft.com/office/drawing/2014/main" id="{737FC95B-A9A8-45B3-9335-1CA2AFF574F9}"/>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9457064C-B077-49A0-B353-6C3EEAAB1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13</a:t>
            </a:fld>
            <a:endParaRPr lang="es"/>
          </a:p>
        </p:txBody>
      </p:sp>
      <p:sp>
        <p:nvSpPr>
          <p:cNvPr id="8" name="Google Shape;23;p6">
            <a:extLst>
              <a:ext uri="{FF2B5EF4-FFF2-40B4-BE49-F238E27FC236}">
                <a16:creationId xmlns:a16="http://schemas.microsoft.com/office/drawing/2014/main" id="{23FDA455-AD37-4223-9957-1A05591A7FA9}"/>
              </a:ext>
            </a:extLst>
          </p:cNvPr>
          <p:cNvSpPr/>
          <p:nvPr/>
        </p:nvSpPr>
        <p:spPr>
          <a:xfrm rot="5400000">
            <a:off x="4517986" y="-9804"/>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99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1ED403E3-EDB4-4F4D-8364-8FB4E5440819}"/>
              </a:ext>
            </a:extLst>
          </p:cNvPr>
          <p:cNvPicPr>
            <a:picLocks noChangeAspect="1"/>
          </p:cNvPicPr>
          <p:nvPr/>
        </p:nvPicPr>
        <p:blipFill>
          <a:blip r:embed="rId2"/>
          <a:stretch>
            <a:fillRect/>
          </a:stretch>
        </p:blipFill>
        <p:spPr>
          <a:xfrm>
            <a:off x="1231900" y="824571"/>
            <a:ext cx="6337300" cy="4189304"/>
          </a:xfrm>
          <a:prstGeom prst="rect">
            <a:avLst/>
          </a:prstGeom>
        </p:spPr>
      </p:pic>
      <p:sp>
        <p:nvSpPr>
          <p:cNvPr id="2" name="Title 1">
            <a:extLst>
              <a:ext uri="{FF2B5EF4-FFF2-40B4-BE49-F238E27FC236}">
                <a16:creationId xmlns:a16="http://schemas.microsoft.com/office/drawing/2014/main" id="{737FC95B-A9A8-45B3-9335-1CA2AFF574F9}"/>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9457064C-B077-49A0-B353-6C3EEAAB19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14</a:t>
            </a:fld>
            <a:endParaRPr lang="es"/>
          </a:p>
        </p:txBody>
      </p:sp>
      <p:sp>
        <p:nvSpPr>
          <p:cNvPr id="7" name="Google Shape;199;p32">
            <a:extLst>
              <a:ext uri="{FF2B5EF4-FFF2-40B4-BE49-F238E27FC236}">
                <a16:creationId xmlns:a16="http://schemas.microsoft.com/office/drawing/2014/main" id="{E0D7A5EA-61C0-4229-BDD6-D8E230CFFAA1}"/>
              </a:ext>
            </a:extLst>
          </p:cNvPr>
          <p:cNvSpPr txBox="1">
            <a:spLocks/>
          </p:cNvSpPr>
          <p:nvPr/>
        </p:nvSpPr>
        <p:spPr>
          <a:xfrm>
            <a:off x="436964" y="158337"/>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Suicide Attempts by Grade</a:t>
            </a:r>
          </a:p>
        </p:txBody>
      </p:sp>
      <p:sp>
        <p:nvSpPr>
          <p:cNvPr id="8" name="Google Shape;23;p6">
            <a:extLst>
              <a:ext uri="{FF2B5EF4-FFF2-40B4-BE49-F238E27FC236}">
                <a16:creationId xmlns:a16="http://schemas.microsoft.com/office/drawing/2014/main" id="{23FDA455-AD37-4223-9957-1A05591A7FA9}"/>
              </a:ext>
            </a:extLst>
          </p:cNvPr>
          <p:cNvSpPr/>
          <p:nvPr/>
        </p:nvSpPr>
        <p:spPr>
          <a:xfrm rot="5400000">
            <a:off x="4517986" y="-9804"/>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9321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1EC9-CE8D-484B-B371-08BD41658E1F}"/>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C8F247AF-4B6B-4103-8CDC-D995ACE3A7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15</a:t>
            </a:fld>
            <a:endParaRPr lang="es"/>
          </a:p>
        </p:txBody>
      </p:sp>
      <p:sp>
        <p:nvSpPr>
          <p:cNvPr id="5" name="Google Shape;199;p32">
            <a:extLst>
              <a:ext uri="{FF2B5EF4-FFF2-40B4-BE49-F238E27FC236}">
                <a16:creationId xmlns:a16="http://schemas.microsoft.com/office/drawing/2014/main" id="{EECE58FA-F2C9-40CF-9947-B03E7E899BDF}"/>
              </a:ext>
            </a:extLst>
          </p:cNvPr>
          <p:cNvSpPr txBox="1">
            <a:spLocks/>
          </p:cNvSpPr>
          <p:nvPr/>
        </p:nvSpPr>
        <p:spPr>
          <a:xfrm>
            <a:off x="547913" y="201709"/>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Suicide Attempts by Race</a:t>
            </a:r>
          </a:p>
        </p:txBody>
      </p:sp>
      <p:sp>
        <p:nvSpPr>
          <p:cNvPr id="6" name="Google Shape;23;p6">
            <a:extLst>
              <a:ext uri="{FF2B5EF4-FFF2-40B4-BE49-F238E27FC236}">
                <a16:creationId xmlns:a16="http://schemas.microsoft.com/office/drawing/2014/main" id="{49D24325-BACB-47F4-8E4C-9ED50BC878D3}"/>
              </a:ext>
            </a:extLst>
          </p:cNvPr>
          <p:cNvSpPr/>
          <p:nvPr/>
        </p:nvSpPr>
        <p:spPr>
          <a:xfrm rot="5400000">
            <a:off x="4517986" y="-9804"/>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Image preview">
            <a:extLst>
              <a:ext uri="{FF2B5EF4-FFF2-40B4-BE49-F238E27FC236}">
                <a16:creationId xmlns:a16="http://schemas.microsoft.com/office/drawing/2014/main" id="{8406F502-5878-470D-BB8D-BE35A5003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43" y="823362"/>
            <a:ext cx="6604914" cy="4294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22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Shape 214"/>
        <p:cNvGrpSpPr/>
        <p:nvPr/>
      </p:nvGrpSpPr>
      <p:grpSpPr>
        <a:xfrm>
          <a:off x="0" y="0"/>
          <a:ext cx="0" cy="0"/>
          <a:chOff x="0" y="0"/>
          <a:chExt cx="0" cy="0"/>
        </a:xfrm>
      </p:grpSpPr>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Latent Class Analysis</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16</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Analysis</a:t>
            </a:r>
            <a:endParaRPr dirty="0"/>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descr="Image result for people getting bullied drawings">
            <a:extLst>
              <a:ext uri="{FF2B5EF4-FFF2-40B4-BE49-F238E27FC236}">
                <a16:creationId xmlns:a16="http://schemas.microsoft.com/office/drawing/2014/main" id="{856D1946-8C51-46C9-AB6E-C9E615B8F2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882"/>
          <a:stretch/>
        </p:blipFill>
        <p:spPr bwMode="auto">
          <a:xfrm>
            <a:off x="3505740" y="1447156"/>
            <a:ext cx="2166515" cy="2419521"/>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0A3C7D9A-AF80-499D-8CC6-91038ECA13AB}"/>
              </a:ext>
            </a:extLst>
          </p:cNvPr>
          <p:cNvSpPr/>
          <p:nvPr/>
        </p:nvSpPr>
        <p:spPr>
          <a:xfrm>
            <a:off x="3424138" y="1447156"/>
            <a:ext cx="2295723" cy="2532994"/>
          </a:xfrm>
          <a:prstGeom prst="rect">
            <a:avLst/>
          </a:prstGeom>
          <a:noFill/>
          <a:ln>
            <a:solidFill>
              <a:srgbClr val="338987"/>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1" name="Rectangle 30">
            <a:extLst>
              <a:ext uri="{FF2B5EF4-FFF2-40B4-BE49-F238E27FC236}">
                <a16:creationId xmlns:a16="http://schemas.microsoft.com/office/drawing/2014/main" id="{99BC80AB-03F0-47BA-BC3D-C837234764AC}"/>
              </a:ext>
            </a:extLst>
          </p:cNvPr>
          <p:cNvSpPr/>
          <p:nvPr/>
        </p:nvSpPr>
        <p:spPr>
          <a:xfrm>
            <a:off x="3424136" y="3866677"/>
            <a:ext cx="2295723" cy="724311"/>
          </a:xfrm>
          <a:prstGeom prst="rect">
            <a:avLst/>
          </a:prstGeom>
          <a:solidFill>
            <a:srgbClr val="FEFBF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Bullied</a:t>
            </a:r>
          </a:p>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Depressed</a:t>
            </a:r>
          </a:p>
        </p:txBody>
      </p:sp>
      <p:sp>
        <p:nvSpPr>
          <p:cNvPr id="32" name="Rectangle 31">
            <a:extLst>
              <a:ext uri="{FF2B5EF4-FFF2-40B4-BE49-F238E27FC236}">
                <a16:creationId xmlns:a16="http://schemas.microsoft.com/office/drawing/2014/main" id="{08516721-FDDA-4435-8CEB-37ACACF3A6AF}"/>
              </a:ext>
            </a:extLst>
          </p:cNvPr>
          <p:cNvSpPr/>
          <p:nvPr/>
        </p:nvSpPr>
        <p:spPr>
          <a:xfrm>
            <a:off x="3424138" y="894230"/>
            <a:ext cx="2295723" cy="557983"/>
          </a:xfrm>
          <a:prstGeom prst="rect">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dirty="0">
                <a:latin typeface="Josefin Sans" panose="020B0604020202020204" charset="0"/>
              </a:rPr>
              <a:t>Bullied Victims</a:t>
            </a:r>
          </a:p>
        </p:txBody>
      </p:sp>
      <p:sp>
        <p:nvSpPr>
          <p:cNvPr id="33" name="Rectangle 32">
            <a:extLst>
              <a:ext uri="{FF2B5EF4-FFF2-40B4-BE49-F238E27FC236}">
                <a16:creationId xmlns:a16="http://schemas.microsoft.com/office/drawing/2014/main" id="{6A0FD620-CECB-4059-A251-36642C6A39E6}"/>
              </a:ext>
            </a:extLst>
          </p:cNvPr>
          <p:cNvSpPr/>
          <p:nvPr/>
        </p:nvSpPr>
        <p:spPr>
          <a:xfrm>
            <a:off x="6168227" y="1404419"/>
            <a:ext cx="2510171" cy="2583348"/>
          </a:xfrm>
          <a:prstGeom prst="rect">
            <a:avLst/>
          </a:prstGeom>
          <a:noFill/>
          <a:ln>
            <a:solidFill>
              <a:srgbClr val="338987"/>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4" name="Rectangle 33">
            <a:extLst>
              <a:ext uri="{FF2B5EF4-FFF2-40B4-BE49-F238E27FC236}">
                <a16:creationId xmlns:a16="http://schemas.microsoft.com/office/drawing/2014/main" id="{E391A4EF-ECCD-47F0-854A-0EB9940A4ADC}"/>
              </a:ext>
            </a:extLst>
          </p:cNvPr>
          <p:cNvSpPr/>
          <p:nvPr/>
        </p:nvSpPr>
        <p:spPr>
          <a:xfrm>
            <a:off x="6168225" y="3866677"/>
            <a:ext cx="2510171" cy="738089"/>
          </a:xfrm>
          <a:prstGeom prst="rect">
            <a:avLst/>
          </a:prstGeom>
          <a:solidFill>
            <a:srgbClr val="FEFBF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Depressed</a:t>
            </a:r>
          </a:p>
        </p:txBody>
      </p:sp>
      <p:pic>
        <p:nvPicPr>
          <p:cNvPr id="35" name="Picture 34" descr="Image result for depressed drawings">
            <a:extLst>
              <a:ext uri="{FF2B5EF4-FFF2-40B4-BE49-F238E27FC236}">
                <a16:creationId xmlns:a16="http://schemas.microsoft.com/office/drawing/2014/main" id="{DA878FEF-F9F6-4779-8543-3F63D6A01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8961" y="1609266"/>
            <a:ext cx="2329117" cy="217822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B0F42ECB-305A-4E4F-95C3-97F5060DF7E7}"/>
              </a:ext>
            </a:extLst>
          </p:cNvPr>
          <p:cNvSpPr/>
          <p:nvPr/>
        </p:nvSpPr>
        <p:spPr>
          <a:xfrm>
            <a:off x="6168225" y="927064"/>
            <a:ext cx="2510171" cy="581262"/>
          </a:xfrm>
          <a:prstGeom prst="rect">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dirty="0">
                <a:latin typeface="Josefin Sans" panose="020B0604020202020204" charset="0"/>
              </a:rPr>
              <a:t>Depressed Victims</a:t>
            </a:r>
          </a:p>
        </p:txBody>
      </p:sp>
      <p:pic>
        <p:nvPicPr>
          <p:cNvPr id="37" name="Picture 36" descr="Image result for rape victim drawings">
            <a:extLst>
              <a:ext uri="{FF2B5EF4-FFF2-40B4-BE49-F238E27FC236}">
                <a16:creationId xmlns:a16="http://schemas.microsoft.com/office/drawing/2014/main" id="{93A51931-9741-4096-B0BC-A54475D2E8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28" b="10514"/>
          <a:stretch/>
        </p:blipFill>
        <p:spPr bwMode="auto">
          <a:xfrm>
            <a:off x="496902" y="1477414"/>
            <a:ext cx="2281144" cy="2389263"/>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5C3A785C-F6ED-4206-893E-5C94DB45FB8C}"/>
              </a:ext>
            </a:extLst>
          </p:cNvPr>
          <p:cNvSpPr/>
          <p:nvPr/>
        </p:nvSpPr>
        <p:spPr>
          <a:xfrm>
            <a:off x="403367" y="1338386"/>
            <a:ext cx="2468218" cy="2732420"/>
          </a:xfrm>
          <a:prstGeom prst="rect">
            <a:avLst/>
          </a:prstGeom>
          <a:noFill/>
          <a:ln>
            <a:solidFill>
              <a:srgbClr val="338987"/>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sp>
        <p:nvSpPr>
          <p:cNvPr id="39" name="Rectangle 38">
            <a:extLst>
              <a:ext uri="{FF2B5EF4-FFF2-40B4-BE49-F238E27FC236}">
                <a16:creationId xmlns:a16="http://schemas.microsoft.com/office/drawing/2014/main" id="{E2AD9301-69F7-40DA-A8BD-060241847CBD}"/>
              </a:ext>
            </a:extLst>
          </p:cNvPr>
          <p:cNvSpPr/>
          <p:nvPr/>
        </p:nvSpPr>
        <p:spPr>
          <a:xfrm>
            <a:off x="403365" y="3866677"/>
            <a:ext cx="2468218" cy="696880"/>
          </a:xfrm>
          <a:prstGeom prst="rect">
            <a:avLst/>
          </a:prstGeom>
          <a:solidFill>
            <a:srgbClr val="FEFBF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Sexually Assaulted</a:t>
            </a:r>
          </a:p>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Bullied</a:t>
            </a:r>
          </a:p>
          <a:p>
            <a:pPr marL="285750" indent="-285750">
              <a:buClr>
                <a:srgbClr val="338987"/>
              </a:buClr>
              <a:buFont typeface="Arial" panose="020B0604020202020204" pitchFamily="34" charset="0"/>
              <a:buChar char="•"/>
            </a:pPr>
            <a:r>
              <a:rPr lang="en-US" b="1" dirty="0">
                <a:solidFill>
                  <a:srgbClr val="338987"/>
                </a:solidFill>
                <a:latin typeface="Josefin Sans" panose="020B0604020202020204" charset="0"/>
              </a:rPr>
              <a:t>Depressed</a:t>
            </a:r>
          </a:p>
        </p:txBody>
      </p:sp>
      <p:sp>
        <p:nvSpPr>
          <p:cNvPr id="40" name="Rectangle 39">
            <a:extLst>
              <a:ext uri="{FF2B5EF4-FFF2-40B4-BE49-F238E27FC236}">
                <a16:creationId xmlns:a16="http://schemas.microsoft.com/office/drawing/2014/main" id="{9162DB2F-36F0-4798-8AD8-EF545FA83B7F}"/>
              </a:ext>
            </a:extLst>
          </p:cNvPr>
          <p:cNvSpPr/>
          <p:nvPr/>
        </p:nvSpPr>
        <p:spPr>
          <a:xfrm>
            <a:off x="403367" y="894230"/>
            <a:ext cx="2468218" cy="575790"/>
          </a:xfrm>
          <a:prstGeom prst="rect">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sz="1800" b="1" dirty="0">
                <a:latin typeface="Josefin Sans" panose="020B0604020202020204" charset="0"/>
              </a:rPr>
              <a:t>Rape Victims</a:t>
            </a:r>
          </a:p>
        </p:txBody>
      </p:sp>
    </p:spTree>
    <p:extLst>
      <p:ext uri="{BB962C8B-B14F-4D97-AF65-F5344CB8AC3E}">
        <p14:creationId xmlns:p14="http://schemas.microsoft.com/office/powerpoint/2010/main" val="4095073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6" grpId="0" animBg="1"/>
      <p:bldP spid="38"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17</a:t>
            </a:fld>
            <a:endParaRPr dirty="0"/>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lvl="0"/>
            <a:r>
              <a:rPr lang="en-US" dirty="0"/>
              <a:t>Analysis</a:t>
            </a:r>
            <a:endParaRPr dirty="0"/>
          </a:p>
        </p:txBody>
      </p:sp>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1146799" y="186463"/>
            <a:ext cx="6850402"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Cause-Effect</a:t>
            </a:r>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Rectangle 5">
            <a:extLst>
              <a:ext uri="{FF2B5EF4-FFF2-40B4-BE49-F238E27FC236}">
                <a16:creationId xmlns:a16="http://schemas.microsoft.com/office/drawing/2014/main" id="{0461DE80-9E56-4F1A-A67D-0F6916B6ADDA}"/>
              </a:ext>
            </a:extLst>
          </p:cNvPr>
          <p:cNvSpPr/>
          <p:nvPr/>
        </p:nvSpPr>
        <p:spPr>
          <a:xfrm>
            <a:off x="3909586" y="4131967"/>
            <a:ext cx="1244237" cy="627017"/>
          </a:xfrm>
          <a:prstGeom prst="rect">
            <a:avLst/>
          </a:prstGeom>
          <a:solidFill>
            <a:srgbClr val="FFB8A5"/>
          </a:solidFill>
          <a:ln>
            <a:solidFill>
              <a:srgbClr val="FFB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Josefin Sans"/>
                <a:ea typeface="Josefin Sans"/>
                <a:cs typeface="Josefin Sans"/>
              </a:rPr>
              <a:t>Suicide</a:t>
            </a:r>
            <a:r>
              <a:rPr lang="en-US" dirty="0"/>
              <a:t> </a:t>
            </a:r>
            <a:r>
              <a:rPr lang="en-US" sz="1600" b="1" dirty="0">
                <a:solidFill>
                  <a:schemeClr val="bg1"/>
                </a:solidFill>
                <a:latin typeface="Josefin Sans"/>
                <a:ea typeface="Josefin Sans"/>
                <a:cs typeface="Josefin Sans"/>
              </a:rPr>
              <a:t>Attempts</a:t>
            </a:r>
          </a:p>
        </p:txBody>
      </p:sp>
      <p:grpSp>
        <p:nvGrpSpPr>
          <p:cNvPr id="7" name="Group 6">
            <a:extLst>
              <a:ext uri="{FF2B5EF4-FFF2-40B4-BE49-F238E27FC236}">
                <a16:creationId xmlns:a16="http://schemas.microsoft.com/office/drawing/2014/main" id="{DCDF6F5A-66A0-4FFD-8F5E-5554EEB9FFC9}"/>
              </a:ext>
            </a:extLst>
          </p:cNvPr>
          <p:cNvGrpSpPr/>
          <p:nvPr/>
        </p:nvGrpSpPr>
        <p:grpSpPr>
          <a:xfrm>
            <a:off x="341423" y="954334"/>
            <a:ext cx="8380562" cy="620485"/>
            <a:chOff x="483321" y="1645918"/>
            <a:chExt cx="11174083" cy="827313"/>
          </a:xfrm>
        </p:grpSpPr>
        <p:sp>
          <p:nvSpPr>
            <p:cNvPr id="8" name="Oval 7">
              <a:extLst>
                <a:ext uri="{FF2B5EF4-FFF2-40B4-BE49-F238E27FC236}">
                  <a16:creationId xmlns:a16="http://schemas.microsoft.com/office/drawing/2014/main" id="{92710469-12B5-4737-845D-FBF734487950}"/>
                </a:ext>
              </a:extLst>
            </p:cNvPr>
            <p:cNvSpPr/>
            <p:nvPr/>
          </p:nvSpPr>
          <p:spPr>
            <a:xfrm>
              <a:off x="483321" y="164591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sym typeface="Josefin Sans"/>
                </a:rPr>
                <a:t>Drug Abuse</a:t>
              </a:r>
            </a:p>
          </p:txBody>
        </p:sp>
        <p:sp>
          <p:nvSpPr>
            <p:cNvPr id="9" name="Oval 8">
              <a:extLst>
                <a:ext uri="{FF2B5EF4-FFF2-40B4-BE49-F238E27FC236}">
                  <a16:creationId xmlns:a16="http://schemas.microsoft.com/office/drawing/2014/main" id="{F0E05FA1-FB87-4258-A290-08D119088D1A}"/>
                </a:ext>
              </a:extLst>
            </p:cNvPr>
            <p:cNvSpPr/>
            <p:nvPr/>
          </p:nvSpPr>
          <p:spPr>
            <a:xfrm>
              <a:off x="9619596" y="164591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Sexual Minorities</a:t>
              </a:r>
            </a:p>
          </p:txBody>
        </p:sp>
      </p:grpSp>
      <p:sp>
        <p:nvSpPr>
          <p:cNvPr id="10" name="Oval 9">
            <a:extLst>
              <a:ext uri="{FF2B5EF4-FFF2-40B4-BE49-F238E27FC236}">
                <a16:creationId xmlns:a16="http://schemas.microsoft.com/office/drawing/2014/main" id="{439ADB5D-DFE7-41AC-9EF7-F8BA10D7B29E}"/>
              </a:ext>
            </a:extLst>
          </p:cNvPr>
          <p:cNvSpPr/>
          <p:nvPr/>
        </p:nvSpPr>
        <p:spPr>
          <a:xfrm>
            <a:off x="3739688" y="2889970"/>
            <a:ext cx="1605220" cy="620485"/>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Depression</a:t>
            </a:r>
          </a:p>
        </p:txBody>
      </p:sp>
      <p:grpSp>
        <p:nvGrpSpPr>
          <p:cNvPr id="11" name="Group 10">
            <a:extLst>
              <a:ext uri="{FF2B5EF4-FFF2-40B4-BE49-F238E27FC236}">
                <a16:creationId xmlns:a16="http://schemas.microsoft.com/office/drawing/2014/main" id="{F632A1BC-468C-4CFE-AF88-DBD337C96422}"/>
              </a:ext>
            </a:extLst>
          </p:cNvPr>
          <p:cNvGrpSpPr/>
          <p:nvPr/>
        </p:nvGrpSpPr>
        <p:grpSpPr>
          <a:xfrm>
            <a:off x="2419693" y="1424684"/>
            <a:ext cx="4223813" cy="653096"/>
            <a:chOff x="3422467" y="2080258"/>
            <a:chExt cx="5631751" cy="849843"/>
          </a:xfrm>
        </p:grpSpPr>
        <p:sp>
          <p:nvSpPr>
            <p:cNvPr id="12" name="Oval 11">
              <a:extLst>
                <a:ext uri="{FF2B5EF4-FFF2-40B4-BE49-F238E27FC236}">
                  <a16:creationId xmlns:a16="http://schemas.microsoft.com/office/drawing/2014/main" id="{D2242CF9-A57F-4114-B15B-2E33F8DE825A}"/>
                </a:ext>
              </a:extLst>
            </p:cNvPr>
            <p:cNvSpPr/>
            <p:nvPr/>
          </p:nvSpPr>
          <p:spPr>
            <a:xfrm>
              <a:off x="7016410" y="210278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Bullying</a:t>
              </a:r>
              <a:r>
                <a:rPr lang="en-US" sz="1200" dirty="0"/>
                <a:t> </a:t>
              </a:r>
              <a:r>
                <a:rPr lang="en-US" b="1" dirty="0">
                  <a:solidFill>
                    <a:schemeClr val="bg1"/>
                  </a:solidFill>
                  <a:latin typeface="Josefin Sans"/>
                  <a:ea typeface="Josefin Sans"/>
                  <a:cs typeface="Josefin Sans"/>
                </a:rPr>
                <a:t>at</a:t>
              </a:r>
              <a:r>
                <a:rPr lang="en-US" sz="1200" dirty="0"/>
                <a:t> </a:t>
              </a:r>
              <a:r>
                <a:rPr lang="en-US" b="1" dirty="0">
                  <a:solidFill>
                    <a:schemeClr val="bg1"/>
                  </a:solidFill>
                  <a:latin typeface="Josefin Sans"/>
                  <a:ea typeface="Josefin Sans"/>
                  <a:cs typeface="Josefin Sans"/>
                </a:rPr>
                <a:t>School</a:t>
              </a:r>
            </a:p>
          </p:txBody>
        </p:sp>
        <p:sp>
          <p:nvSpPr>
            <p:cNvPr id="13" name="Oval 12">
              <a:extLst>
                <a:ext uri="{FF2B5EF4-FFF2-40B4-BE49-F238E27FC236}">
                  <a16:creationId xmlns:a16="http://schemas.microsoft.com/office/drawing/2014/main" id="{D752E9C0-793D-42F6-B32B-2D7905FA729F}"/>
                </a:ext>
              </a:extLst>
            </p:cNvPr>
            <p:cNvSpPr/>
            <p:nvPr/>
          </p:nvSpPr>
          <p:spPr>
            <a:xfrm>
              <a:off x="3422467" y="208025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Physical</a:t>
              </a:r>
              <a:r>
                <a:rPr lang="en-US" sz="1200" dirty="0"/>
                <a:t> </a:t>
              </a:r>
              <a:r>
                <a:rPr lang="en-US" b="1" dirty="0">
                  <a:solidFill>
                    <a:schemeClr val="bg1"/>
                  </a:solidFill>
                  <a:latin typeface="Josefin Sans"/>
                  <a:ea typeface="Josefin Sans"/>
                  <a:cs typeface="Josefin Sans"/>
                </a:rPr>
                <a:t>Fights</a:t>
              </a:r>
            </a:p>
          </p:txBody>
        </p:sp>
      </p:grpSp>
      <p:grpSp>
        <p:nvGrpSpPr>
          <p:cNvPr id="14" name="Group 13">
            <a:extLst>
              <a:ext uri="{FF2B5EF4-FFF2-40B4-BE49-F238E27FC236}">
                <a16:creationId xmlns:a16="http://schemas.microsoft.com/office/drawing/2014/main" id="{C3D9C086-9A39-43F2-B5B1-ADA00BE54527}"/>
              </a:ext>
            </a:extLst>
          </p:cNvPr>
          <p:cNvGrpSpPr/>
          <p:nvPr/>
        </p:nvGrpSpPr>
        <p:grpSpPr>
          <a:xfrm>
            <a:off x="857773" y="2660799"/>
            <a:ext cx="7347863" cy="633547"/>
            <a:chOff x="1384659" y="3701145"/>
            <a:chExt cx="9797150" cy="844729"/>
          </a:xfrm>
        </p:grpSpPr>
        <p:sp>
          <p:nvSpPr>
            <p:cNvPr id="15" name="Oval 14">
              <a:extLst>
                <a:ext uri="{FF2B5EF4-FFF2-40B4-BE49-F238E27FC236}">
                  <a16:creationId xmlns:a16="http://schemas.microsoft.com/office/drawing/2014/main" id="{BEC1E49B-6E3D-42F8-895D-38516C4BB0B3}"/>
                </a:ext>
              </a:extLst>
            </p:cNvPr>
            <p:cNvSpPr/>
            <p:nvPr/>
          </p:nvSpPr>
          <p:spPr>
            <a:xfrm>
              <a:off x="1384659" y="3718561"/>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Josefin Sans"/>
                  <a:ea typeface="Josefin Sans"/>
                  <a:cs typeface="Josefin Sans"/>
                </a:rPr>
                <a:t>Sexual</a:t>
              </a:r>
              <a:r>
                <a:rPr lang="en-US" dirty="0"/>
                <a:t> </a:t>
              </a:r>
              <a:r>
                <a:rPr lang="en-US" sz="1600" b="1" dirty="0">
                  <a:solidFill>
                    <a:schemeClr val="bg1"/>
                  </a:solidFill>
                  <a:latin typeface="Josefin Sans"/>
                  <a:ea typeface="Josefin Sans"/>
                  <a:cs typeface="Josefin Sans"/>
                </a:rPr>
                <a:t>Assault</a:t>
              </a:r>
            </a:p>
          </p:txBody>
        </p:sp>
        <p:sp>
          <p:nvSpPr>
            <p:cNvPr id="16" name="Oval 15">
              <a:extLst>
                <a:ext uri="{FF2B5EF4-FFF2-40B4-BE49-F238E27FC236}">
                  <a16:creationId xmlns:a16="http://schemas.microsoft.com/office/drawing/2014/main" id="{5261C769-28F1-4C9C-BA29-EA60D60FF11A}"/>
                </a:ext>
              </a:extLst>
            </p:cNvPr>
            <p:cNvSpPr/>
            <p:nvPr/>
          </p:nvSpPr>
          <p:spPr>
            <a:xfrm>
              <a:off x="9144001" y="3701145"/>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Obesity</a:t>
              </a:r>
            </a:p>
          </p:txBody>
        </p:sp>
      </p:grpSp>
      <p:cxnSp>
        <p:nvCxnSpPr>
          <p:cNvPr id="17" name="Straight Arrow Connector 16">
            <a:extLst>
              <a:ext uri="{FF2B5EF4-FFF2-40B4-BE49-F238E27FC236}">
                <a16:creationId xmlns:a16="http://schemas.microsoft.com/office/drawing/2014/main" id="{F981E632-075B-4ECB-A28D-E6F670056897}"/>
              </a:ext>
            </a:extLst>
          </p:cNvPr>
          <p:cNvCxnSpPr/>
          <p:nvPr/>
        </p:nvCxnSpPr>
        <p:spPr>
          <a:xfrm>
            <a:off x="1401670" y="1495228"/>
            <a:ext cx="2531051" cy="2615266"/>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90A260-9C59-4EBA-AFA3-ADBFEFE86953}"/>
              </a:ext>
            </a:extLst>
          </p:cNvPr>
          <p:cNvCxnSpPr>
            <a:stCxn id="15" idx="5"/>
            <a:endCxn id="6" idx="1"/>
          </p:cNvCxnSpPr>
          <p:nvPr/>
        </p:nvCxnSpPr>
        <p:spPr>
          <a:xfrm>
            <a:off x="2162306" y="3203478"/>
            <a:ext cx="1747280" cy="1241998"/>
          </a:xfrm>
          <a:prstGeom prst="straightConnector1">
            <a:avLst/>
          </a:prstGeom>
          <a:ln>
            <a:solidFill>
              <a:srgbClr val="338987"/>
            </a:solidFill>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AB4E2691-D2EC-4896-9479-EF36C595AF7E}"/>
              </a:ext>
            </a:extLst>
          </p:cNvPr>
          <p:cNvCxnSpPr>
            <a:stCxn id="13" idx="3"/>
          </p:cNvCxnSpPr>
          <p:nvPr/>
        </p:nvCxnSpPr>
        <p:spPr>
          <a:xfrm>
            <a:off x="2643516" y="1967358"/>
            <a:ext cx="1534382" cy="2143136"/>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D20A25-996C-4992-BA02-1E07087AF9B4}"/>
              </a:ext>
            </a:extLst>
          </p:cNvPr>
          <p:cNvCxnSpPr>
            <a:stCxn id="10" idx="4"/>
            <a:endCxn id="6" idx="0"/>
          </p:cNvCxnSpPr>
          <p:nvPr/>
        </p:nvCxnSpPr>
        <p:spPr>
          <a:xfrm flipH="1">
            <a:off x="4531705" y="3510455"/>
            <a:ext cx="10593" cy="621512"/>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0F7764-F837-441C-8476-D503D6E659B5}"/>
              </a:ext>
            </a:extLst>
          </p:cNvPr>
          <p:cNvCxnSpPr>
            <a:stCxn id="12" idx="5"/>
          </p:cNvCxnSpPr>
          <p:nvPr/>
        </p:nvCxnSpPr>
        <p:spPr>
          <a:xfrm flipH="1">
            <a:off x="4885302" y="1984671"/>
            <a:ext cx="1534382" cy="2125823"/>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140668-07CC-4E70-AD24-92BD4ABE67EB}"/>
              </a:ext>
            </a:extLst>
          </p:cNvPr>
          <p:cNvCxnSpPr>
            <a:stCxn id="9" idx="3"/>
          </p:cNvCxnSpPr>
          <p:nvPr/>
        </p:nvCxnSpPr>
        <p:spPr>
          <a:xfrm flipH="1">
            <a:off x="5130584" y="1483951"/>
            <a:ext cx="2286867" cy="2636738"/>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B2A2E3-8D5D-473F-A204-88EBBB7DCE01}"/>
              </a:ext>
            </a:extLst>
          </p:cNvPr>
          <p:cNvCxnSpPr>
            <a:stCxn id="16" idx="3"/>
            <a:endCxn id="6" idx="3"/>
          </p:cNvCxnSpPr>
          <p:nvPr/>
        </p:nvCxnSpPr>
        <p:spPr>
          <a:xfrm flipH="1">
            <a:off x="5153823" y="3190416"/>
            <a:ext cx="1747279" cy="1255060"/>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369B49-4939-4226-BA3A-657889FADA82}"/>
              </a:ext>
            </a:extLst>
          </p:cNvPr>
          <p:cNvCxnSpPr>
            <a:stCxn id="15" idx="6"/>
            <a:endCxn id="10" idx="2"/>
          </p:cNvCxnSpPr>
          <p:nvPr/>
        </p:nvCxnSpPr>
        <p:spPr>
          <a:xfrm>
            <a:off x="2386129" y="2984104"/>
            <a:ext cx="1353559" cy="216109"/>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F45E2A8-E05F-4AB2-8907-EBCADA564C95}"/>
              </a:ext>
            </a:extLst>
          </p:cNvPr>
          <p:cNvCxnSpPr>
            <a:stCxn id="10" idx="0"/>
            <a:endCxn id="12" idx="2"/>
          </p:cNvCxnSpPr>
          <p:nvPr/>
        </p:nvCxnSpPr>
        <p:spPr>
          <a:xfrm flipV="1">
            <a:off x="4542298" y="1759889"/>
            <a:ext cx="572852" cy="1130081"/>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F2BD602-EE29-4E72-8988-8475EB4AEEDF}"/>
              </a:ext>
            </a:extLst>
          </p:cNvPr>
          <p:cNvCxnSpPr>
            <a:stCxn id="16" idx="2"/>
            <a:endCxn id="10" idx="6"/>
          </p:cNvCxnSpPr>
          <p:nvPr/>
        </p:nvCxnSpPr>
        <p:spPr>
          <a:xfrm flipH="1">
            <a:off x="5344908" y="2971042"/>
            <a:ext cx="1332372" cy="229171"/>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6CEBE71-804D-432D-BEDE-26A99E6DA25F}"/>
              </a:ext>
            </a:extLst>
          </p:cNvPr>
          <p:cNvCxnSpPr>
            <a:stCxn id="8" idx="4"/>
            <a:endCxn id="15" idx="0"/>
          </p:cNvCxnSpPr>
          <p:nvPr/>
        </p:nvCxnSpPr>
        <p:spPr>
          <a:xfrm>
            <a:off x="1105601" y="1574818"/>
            <a:ext cx="516350" cy="1099043"/>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4177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18</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Analysis</a:t>
            </a:r>
            <a:endParaRPr dirty="0"/>
          </a:p>
        </p:txBody>
      </p:sp>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507344" y="141404"/>
            <a:ext cx="7736227"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Quantifying Causes</a:t>
            </a:r>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Rectangle 17"/>
          <p:cNvSpPr/>
          <p:nvPr/>
        </p:nvSpPr>
        <p:spPr>
          <a:xfrm>
            <a:off x="483348" y="954334"/>
            <a:ext cx="7688322" cy="3668835"/>
          </a:xfrm>
          <a:prstGeom prst="rect">
            <a:avLst/>
          </a:prstGeom>
          <a:noFill/>
        </p:spPr>
      </p:sp>
      <p:sp>
        <p:nvSpPr>
          <p:cNvPr id="23" name="Freeform 22"/>
          <p:cNvSpPr/>
          <p:nvPr/>
        </p:nvSpPr>
        <p:spPr>
          <a:xfrm>
            <a:off x="1055459" y="1612457"/>
            <a:ext cx="6544100" cy="951695"/>
          </a:xfrm>
          <a:custGeom>
            <a:avLst/>
            <a:gdLst>
              <a:gd name="connsiteX0" fmla="*/ 0 w 6544100"/>
              <a:gd name="connsiteY0" fmla="*/ 237924 h 951695"/>
              <a:gd name="connsiteX1" fmla="*/ 6068253 w 6544100"/>
              <a:gd name="connsiteY1" fmla="*/ 237924 h 951695"/>
              <a:gd name="connsiteX2" fmla="*/ 6068253 w 6544100"/>
              <a:gd name="connsiteY2" fmla="*/ 0 h 951695"/>
              <a:gd name="connsiteX3" fmla="*/ 6544100 w 6544100"/>
              <a:gd name="connsiteY3" fmla="*/ 475848 h 951695"/>
              <a:gd name="connsiteX4" fmla="*/ 6068253 w 6544100"/>
              <a:gd name="connsiteY4" fmla="*/ 951695 h 951695"/>
              <a:gd name="connsiteX5" fmla="*/ 6068253 w 6544100"/>
              <a:gd name="connsiteY5" fmla="*/ 713771 h 951695"/>
              <a:gd name="connsiteX6" fmla="*/ 0 w 6544100"/>
              <a:gd name="connsiteY6" fmla="*/ 713771 h 951695"/>
              <a:gd name="connsiteX7" fmla="*/ 0 w 6544100"/>
              <a:gd name="connsiteY7" fmla="*/ 237924 h 9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4100" h="951695">
                <a:moveTo>
                  <a:pt x="0" y="237924"/>
                </a:moveTo>
                <a:lnTo>
                  <a:pt x="6068253" y="237924"/>
                </a:lnTo>
                <a:lnTo>
                  <a:pt x="6068253" y="0"/>
                </a:lnTo>
                <a:lnTo>
                  <a:pt x="6544100" y="475848"/>
                </a:lnTo>
                <a:lnTo>
                  <a:pt x="6068253" y="951695"/>
                </a:lnTo>
                <a:lnTo>
                  <a:pt x="6068253" y="713771"/>
                </a:lnTo>
                <a:lnTo>
                  <a:pt x="0" y="713771"/>
                </a:lnTo>
                <a:lnTo>
                  <a:pt x="0" y="237924"/>
                </a:lnTo>
                <a:close/>
              </a:path>
            </a:pathLst>
          </a:custGeom>
          <a:solidFill>
            <a:srgbClr val="338987"/>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329364" rIns="491924" bIns="389006" numCol="1" spcCol="1270" anchor="ctr" anchorCtr="0">
            <a:noAutofit/>
          </a:bodyPr>
          <a:lstStyle/>
          <a:p>
            <a:pPr lvl="0" algn="l" defTabSz="1066800">
              <a:lnSpc>
                <a:spcPct val="90000"/>
              </a:lnSpc>
              <a:spcBef>
                <a:spcPct val="0"/>
              </a:spcBef>
              <a:spcAft>
                <a:spcPct val="35000"/>
              </a:spcAft>
            </a:pPr>
            <a:r>
              <a:rPr lang="en-US" sz="2000" b="1" i="0" u="none" strike="noStrike" kern="1200" cap="none" dirty="0">
                <a:solidFill>
                  <a:schemeClr val="bg1"/>
                </a:solidFill>
                <a:latin typeface="Josefin Sans"/>
                <a:ea typeface="Josefin Sans"/>
                <a:cs typeface="Josefin Sans"/>
                <a:sym typeface="Josefin Sans"/>
              </a:rPr>
              <a:t>Sexual</a:t>
            </a:r>
            <a:r>
              <a:rPr lang="en-US" sz="2000" b="1" i="0" u="none" strike="noStrike" kern="1200" cap="none" dirty="0">
                <a:solidFill>
                  <a:schemeClr val="bg1"/>
                </a:solidFill>
                <a:latin typeface="Josefin Sans"/>
                <a:ea typeface="Josefin Sans"/>
                <a:cs typeface="Josefin Sans"/>
              </a:rPr>
              <a:t> Assault</a:t>
            </a:r>
          </a:p>
        </p:txBody>
      </p:sp>
      <p:sp>
        <p:nvSpPr>
          <p:cNvPr id="24" name="Freeform 23"/>
          <p:cNvSpPr/>
          <p:nvPr/>
        </p:nvSpPr>
        <p:spPr>
          <a:xfrm>
            <a:off x="1055459" y="2314010"/>
            <a:ext cx="1209480" cy="801510"/>
          </a:xfrm>
          <a:custGeom>
            <a:avLst/>
            <a:gdLst>
              <a:gd name="connsiteX0" fmla="*/ 0 w 1209480"/>
              <a:gd name="connsiteY0" fmla="*/ 0 h 801510"/>
              <a:gd name="connsiteX1" fmla="*/ 1209480 w 1209480"/>
              <a:gd name="connsiteY1" fmla="*/ 0 h 801510"/>
              <a:gd name="connsiteX2" fmla="*/ 1209480 w 1209480"/>
              <a:gd name="connsiteY2" fmla="*/ 801510 h 801510"/>
              <a:gd name="connsiteX3" fmla="*/ 0 w 1209480"/>
              <a:gd name="connsiteY3" fmla="*/ 801510 h 801510"/>
              <a:gd name="connsiteX4" fmla="*/ 0 w 1209480"/>
              <a:gd name="connsiteY4" fmla="*/ 0 h 801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480" h="801510">
                <a:moveTo>
                  <a:pt x="0" y="0"/>
                </a:moveTo>
                <a:lnTo>
                  <a:pt x="1209480" y="0"/>
                </a:lnTo>
                <a:lnTo>
                  <a:pt x="1209480" y="801510"/>
                </a:lnTo>
                <a:lnTo>
                  <a:pt x="0" y="801510"/>
                </a:lnTo>
                <a:lnTo>
                  <a:pt x="0" y="0"/>
                </a:lnTo>
                <a:close/>
              </a:path>
            </a:pathLst>
          </a:custGeom>
          <a:solidFill>
            <a:schemeClr val="bg1"/>
          </a:solidFill>
          <a:ln>
            <a:solidFill>
              <a:srgbClr val="FFB8A5"/>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p:txBody>
      </p:sp>
      <p:sp>
        <p:nvSpPr>
          <p:cNvPr id="25" name="Freeform 24"/>
          <p:cNvSpPr/>
          <p:nvPr/>
        </p:nvSpPr>
        <p:spPr>
          <a:xfrm>
            <a:off x="2264809" y="1929812"/>
            <a:ext cx="5334751" cy="951695"/>
          </a:xfrm>
          <a:custGeom>
            <a:avLst/>
            <a:gdLst>
              <a:gd name="connsiteX0" fmla="*/ 0 w 5334751"/>
              <a:gd name="connsiteY0" fmla="*/ 237924 h 951695"/>
              <a:gd name="connsiteX1" fmla="*/ 4858904 w 5334751"/>
              <a:gd name="connsiteY1" fmla="*/ 237924 h 951695"/>
              <a:gd name="connsiteX2" fmla="*/ 4858904 w 5334751"/>
              <a:gd name="connsiteY2" fmla="*/ 0 h 951695"/>
              <a:gd name="connsiteX3" fmla="*/ 5334751 w 5334751"/>
              <a:gd name="connsiteY3" fmla="*/ 475848 h 951695"/>
              <a:gd name="connsiteX4" fmla="*/ 4858904 w 5334751"/>
              <a:gd name="connsiteY4" fmla="*/ 951695 h 951695"/>
              <a:gd name="connsiteX5" fmla="*/ 4858904 w 5334751"/>
              <a:gd name="connsiteY5" fmla="*/ 713771 h 951695"/>
              <a:gd name="connsiteX6" fmla="*/ 0 w 5334751"/>
              <a:gd name="connsiteY6" fmla="*/ 713771 h 951695"/>
              <a:gd name="connsiteX7" fmla="*/ 0 w 5334751"/>
              <a:gd name="connsiteY7" fmla="*/ 237924 h 9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4751" h="951695">
                <a:moveTo>
                  <a:pt x="0" y="237924"/>
                </a:moveTo>
                <a:lnTo>
                  <a:pt x="4858904" y="237924"/>
                </a:lnTo>
                <a:lnTo>
                  <a:pt x="4858904" y="0"/>
                </a:lnTo>
                <a:lnTo>
                  <a:pt x="5334751" y="475848"/>
                </a:lnTo>
                <a:lnTo>
                  <a:pt x="4858904" y="951695"/>
                </a:lnTo>
                <a:lnTo>
                  <a:pt x="4858904" y="713771"/>
                </a:lnTo>
                <a:lnTo>
                  <a:pt x="0" y="713771"/>
                </a:lnTo>
                <a:lnTo>
                  <a:pt x="0" y="237924"/>
                </a:lnTo>
                <a:close/>
              </a:path>
            </a:pathLst>
          </a:custGeom>
          <a:solidFill>
            <a:srgbClr val="3B9F9D"/>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329364" rIns="491924" bIns="389006" numCol="1" spcCol="1270" anchor="ctr" anchorCtr="0">
            <a:noAutofit/>
          </a:bodyPr>
          <a:lstStyle/>
          <a:p>
            <a:pPr lvl="0" algn="l" defTabSz="1066800">
              <a:lnSpc>
                <a:spcPct val="90000"/>
              </a:lnSpc>
              <a:spcBef>
                <a:spcPct val="0"/>
              </a:spcBef>
              <a:spcAft>
                <a:spcPct val="35000"/>
              </a:spcAft>
            </a:pPr>
            <a:r>
              <a:rPr lang="en-US" sz="2000" b="1" i="0" u="none" strike="noStrike" kern="1200" cap="none" dirty="0">
                <a:solidFill>
                  <a:schemeClr val="bg1"/>
                </a:solidFill>
                <a:latin typeface="Josefin Sans"/>
                <a:ea typeface="Josefin Sans"/>
                <a:cs typeface="Josefin Sans"/>
              </a:rPr>
              <a:t>Bullying</a:t>
            </a:r>
          </a:p>
        </p:txBody>
      </p:sp>
      <p:sp>
        <p:nvSpPr>
          <p:cNvPr id="26" name="Freeform 25"/>
          <p:cNvSpPr/>
          <p:nvPr/>
        </p:nvSpPr>
        <p:spPr>
          <a:xfrm>
            <a:off x="2260213" y="2658564"/>
            <a:ext cx="1209480" cy="794013"/>
          </a:xfrm>
          <a:custGeom>
            <a:avLst/>
            <a:gdLst>
              <a:gd name="connsiteX0" fmla="*/ 0 w 1209480"/>
              <a:gd name="connsiteY0" fmla="*/ 0 h 794013"/>
              <a:gd name="connsiteX1" fmla="*/ 1209480 w 1209480"/>
              <a:gd name="connsiteY1" fmla="*/ 0 h 794013"/>
              <a:gd name="connsiteX2" fmla="*/ 1209480 w 1209480"/>
              <a:gd name="connsiteY2" fmla="*/ 794013 h 794013"/>
              <a:gd name="connsiteX3" fmla="*/ 0 w 1209480"/>
              <a:gd name="connsiteY3" fmla="*/ 794013 h 794013"/>
              <a:gd name="connsiteX4" fmla="*/ 0 w 1209480"/>
              <a:gd name="connsiteY4" fmla="*/ 0 h 794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480" h="794013">
                <a:moveTo>
                  <a:pt x="0" y="0"/>
                </a:moveTo>
                <a:lnTo>
                  <a:pt x="1209480" y="0"/>
                </a:lnTo>
                <a:lnTo>
                  <a:pt x="1209480" y="794013"/>
                </a:lnTo>
                <a:lnTo>
                  <a:pt x="0" y="794013"/>
                </a:lnTo>
                <a:lnTo>
                  <a:pt x="0" y="0"/>
                </a:lnTo>
                <a:close/>
              </a:path>
            </a:pathLst>
          </a:custGeom>
          <a:solidFill>
            <a:schemeClr val="bg1"/>
          </a:solidFill>
          <a:ln>
            <a:solidFill>
              <a:srgbClr val="FFB8A5"/>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endParaRPr lang="en-US" sz="3800" kern="1200" dirty="0"/>
          </a:p>
        </p:txBody>
      </p:sp>
      <p:sp>
        <p:nvSpPr>
          <p:cNvPr id="27" name="Freeform 26"/>
          <p:cNvSpPr/>
          <p:nvPr/>
        </p:nvSpPr>
        <p:spPr>
          <a:xfrm>
            <a:off x="3474159" y="2247166"/>
            <a:ext cx="4125401" cy="951695"/>
          </a:xfrm>
          <a:custGeom>
            <a:avLst/>
            <a:gdLst>
              <a:gd name="connsiteX0" fmla="*/ 0 w 4125401"/>
              <a:gd name="connsiteY0" fmla="*/ 237924 h 951695"/>
              <a:gd name="connsiteX1" fmla="*/ 3649554 w 4125401"/>
              <a:gd name="connsiteY1" fmla="*/ 237924 h 951695"/>
              <a:gd name="connsiteX2" fmla="*/ 3649554 w 4125401"/>
              <a:gd name="connsiteY2" fmla="*/ 0 h 951695"/>
              <a:gd name="connsiteX3" fmla="*/ 4125401 w 4125401"/>
              <a:gd name="connsiteY3" fmla="*/ 475848 h 951695"/>
              <a:gd name="connsiteX4" fmla="*/ 3649554 w 4125401"/>
              <a:gd name="connsiteY4" fmla="*/ 951695 h 951695"/>
              <a:gd name="connsiteX5" fmla="*/ 3649554 w 4125401"/>
              <a:gd name="connsiteY5" fmla="*/ 713771 h 951695"/>
              <a:gd name="connsiteX6" fmla="*/ 0 w 4125401"/>
              <a:gd name="connsiteY6" fmla="*/ 713771 h 951695"/>
              <a:gd name="connsiteX7" fmla="*/ 0 w 4125401"/>
              <a:gd name="connsiteY7" fmla="*/ 237924 h 9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5401" h="951695">
                <a:moveTo>
                  <a:pt x="0" y="237924"/>
                </a:moveTo>
                <a:lnTo>
                  <a:pt x="3649554" y="237924"/>
                </a:lnTo>
                <a:lnTo>
                  <a:pt x="3649554" y="0"/>
                </a:lnTo>
                <a:lnTo>
                  <a:pt x="4125401" y="475848"/>
                </a:lnTo>
                <a:lnTo>
                  <a:pt x="3649554" y="951695"/>
                </a:lnTo>
                <a:lnTo>
                  <a:pt x="3649554" y="713771"/>
                </a:lnTo>
                <a:lnTo>
                  <a:pt x="0" y="713771"/>
                </a:lnTo>
                <a:lnTo>
                  <a:pt x="0" y="237924"/>
                </a:lnTo>
                <a:close/>
              </a:path>
            </a:pathLst>
          </a:custGeom>
          <a:solidFill>
            <a:srgbClr val="3FABA8"/>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329364" rIns="491924" bIns="389006" numCol="1" spcCol="1270" anchor="ctr" anchorCtr="0">
            <a:noAutofit/>
          </a:bodyPr>
          <a:lstStyle/>
          <a:p>
            <a:pPr lvl="0" algn="l" defTabSz="1066800">
              <a:lnSpc>
                <a:spcPct val="90000"/>
              </a:lnSpc>
              <a:spcBef>
                <a:spcPct val="0"/>
              </a:spcBef>
              <a:spcAft>
                <a:spcPct val="35000"/>
              </a:spcAft>
            </a:pPr>
            <a:r>
              <a:rPr lang="en-US" sz="2000" b="1" i="0" u="none" strike="noStrike" kern="1200" cap="none" dirty="0">
                <a:solidFill>
                  <a:schemeClr val="bg1"/>
                </a:solidFill>
                <a:latin typeface="Josefin Sans"/>
                <a:ea typeface="Josefin Sans"/>
                <a:cs typeface="Josefin Sans"/>
              </a:rPr>
              <a:t>Drug Abuse</a:t>
            </a:r>
          </a:p>
        </p:txBody>
      </p:sp>
      <p:sp>
        <p:nvSpPr>
          <p:cNvPr id="28" name="Freeform 27"/>
          <p:cNvSpPr/>
          <p:nvPr/>
        </p:nvSpPr>
        <p:spPr>
          <a:xfrm>
            <a:off x="3469696" y="2990518"/>
            <a:ext cx="1209480" cy="768902"/>
          </a:xfrm>
          <a:custGeom>
            <a:avLst/>
            <a:gdLst>
              <a:gd name="connsiteX0" fmla="*/ 0 w 1209480"/>
              <a:gd name="connsiteY0" fmla="*/ 0 h 768902"/>
              <a:gd name="connsiteX1" fmla="*/ 1209480 w 1209480"/>
              <a:gd name="connsiteY1" fmla="*/ 0 h 768902"/>
              <a:gd name="connsiteX2" fmla="*/ 1209480 w 1209480"/>
              <a:gd name="connsiteY2" fmla="*/ 768902 h 768902"/>
              <a:gd name="connsiteX3" fmla="*/ 0 w 1209480"/>
              <a:gd name="connsiteY3" fmla="*/ 768902 h 768902"/>
              <a:gd name="connsiteX4" fmla="*/ 0 w 1209480"/>
              <a:gd name="connsiteY4" fmla="*/ 0 h 768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9480" h="768902">
                <a:moveTo>
                  <a:pt x="0" y="0"/>
                </a:moveTo>
                <a:lnTo>
                  <a:pt x="1209480" y="0"/>
                </a:lnTo>
                <a:lnTo>
                  <a:pt x="1209480" y="768902"/>
                </a:lnTo>
                <a:lnTo>
                  <a:pt x="0" y="768902"/>
                </a:lnTo>
                <a:lnTo>
                  <a:pt x="0" y="0"/>
                </a:lnTo>
                <a:close/>
              </a:path>
            </a:pathLst>
          </a:custGeom>
          <a:solidFill>
            <a:schemeClr val="bg1"/>
          </a:solidFill>
          <a:ln>
            <a:solidFill>
              <a:srgbClr val="FFB8A5"/>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0970" tIns="140970" rIns="140970" bIns="140970" numCol="1" spcCol="1270" anchor="t" anchorCtr="0">
            <a:noAutofit/>
          </a:bodyPr>
          <a:lstStyle/>
          <a:p>
            <a:pPr lvl="0" algn="l" defTabSz="1644650">
              <a:lnSpc>
                <a:spcPct val="90000"/>
              </a:lnSpc>
              <a:spcBef>
                <a:spcPct val="0"/>
              </a:spcBef>
              <a:spcAft>
                <a:spcPct val="35000"/>
              </a:spcAft>
            </a:pPr>
            <a:endParaRPr lang="en-US" sz="3700" kern="1200" dirty="0"/>
          </a:p>
        </p:txBody>
      </p:sp>
      <p:sp>
        <p:nvSpPr>
          <p:cNvPr id="29" name="Freeform 28"/>
          <p:cNvSpPr/>
          <p:nvPr/>
        </p:nvSpPr>
        <p:spPr>
          <a:xfrm>
            <a:off x="4684163" y="2564520"/>
            <a:ext cx="2915396" cy="951695"/>
          </a:xfrm>
          <a:custGeom>
            <a:avLst/>
            <a:gdLst>
              <a:gd name="connsiteX0" fmla="*/ 0 w 2915396"/>
              <a:gd name="connsiteY0" fmla="*/ 237924 h 951695"/>
              <a:gd name="connsiteX1" fmla="*/ 2439549 w 2915396"/>
              <a:gd name="connsiteY1" fmla="*/ 237924 h 951695"/>
              <a:gd name="connsiteX2" fmla="*/ 2439549 w 2915396"/>
              <a:gd name="connsiteY2" fmla="*/ 0 h 951695"/>
              <a:gd name="connsiteX3" fmla="*/ 2915396 w 2915396"/>
              <a:gd name="connsiteY3" fmla="*/ 475848 h 951695"/>
              <a:gd name="connsiteX4" fmla="*/ 2439549 w 2915396"/>
              <a:gd name="connsiteY4" fmla="*/ 951695 h 951695"/>
              <a:gd name="connsiteX5" fmla="*/ 2439549 w 2915396"/>
              <a:gd name="connsiteY5" fmla="*/ 713771 h 951695"/>
              <a:gd name="connsiteX6" fmla="*/ 0 w 2915396"/>
              <a:gd name="connsiteY6" fmla="*/ 713771 h 951695"/>
              <a:gd name="connsiteX7" fmla="*/ 0 w 2915396"/>
              <a:gd name="connsiteY7" fmla="*/ 237924 h 9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5396" h="951695">
                <a:moveTo>
                  <a:pt x="0" y="237924"/>
                </a:moveTo>
                <a:lnTo>
                  <a:pt x="2439549" y="237924"/>
                </a:lnTo>
                <a:lnTo>
                  <a:pt x="2439549" y="0"/>
                </a:lnTo>
                <a:lnTo>
                  <a:pt x="2915396" y="475848"/>
                </a:lnTo>
                <a:lnTo>
                  <a:pt x="2439549" y="951695"/>
                </a:lnTo>
                <a:lnTo>
                  <a:pt x="2439549" y="713771"/>
                </a:lnTo>
                <a:lnTo>
                  <a:pt x="0" y="713771"/>
                </a:lnTo>
                <a:lnTo>
                  <a:pt x="0" y="237924"/>
                </a:lnTo>
                <a:close/>
              </a:path>
            </a:pathLst>
          </a:custGeom>
          <a:solidFill>
            <a:srgbClr val="49BBB8"/>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329364" rIns="491924" bIns="389006" numCol="1" spcCol="1270" anchor="ctr" anchorCtr="0">
            <a:noAutofit/>
          </a:bodyPr>
          <a:lstStyle/>
          <a:p>
            <a:pPr lvl="0" algn="l" defTabSz="1066800">
              <a:lnSpc>
                <a:spcPct val="90000"/>
              </a:lnSpc>
              <a:spcBef>
                <a:spcPct val="0"/>
              </a:spcBef>
              <a:spcAft>
                <a:spcPct val="35000"/>
              </a:spcAft>
            </a:pPr>
            <a:r>
              <a:rPr lang="en-US" sz="2000" b="1" i="0" u="none" strike="noStrike" kern="1200" cap="none" dirty="0">
                <a:solidFill>
                  <a:schemeClr val="bg1"/>
                </a:solidFill>
                <a:latin typeface="Josefin Sans"/>
                <a:ea typeface="Josefin Sans"/>
                <a:cs typeface="Josefin Sans"/>
              </a:rPr>
              <a:t>Sexual </a:t>
            </a:r>
            <a:r>
              <a:rPr lang="en-US" sz="1800" b="1" i="0" u="none" strike="noStrike" kern="1200" cap="none" dirty="0">
                <a:solidFill>
                  <a:schemeClr val="bg1"/>
                </a:solidFill>
                <a:latin typeface="Josefin Sans"/>
                <a:ea typeface="Josefin Sans"/>
                <a:cs typeface="Josefin Sans"/>
              </a:rPr>
              <a:t>Minorities</a:t>
            </a:r>
            <a:endParaRPr lang="en-US" sz="2000" b="1" i="0" u="none" strike="noStrike" kern="1200" cap="none" dirty="0">
              <a:solidFill>
                <a:schemeClr val="bg1"/>
              </a:solidFill>
              <a:latin typeface="Josefin Sans"/>
              <a:ea typeface="Josefin Sans"/>
              <a:cs typeface="Josefin Sans"/>
            </a:endParaRPr>
          </a:p>
        </p:txBody>
      </p:sp>
      <p:sp>
        <p:nvSpPr>
          <p:cNvPr id="30" name="Freeform 29"/>
          <p:cNvSpPr/>
          <p:nvPr/>
        </p:nvSpPr>
        <p:spPr>
          <a:xfrm>
            <a:off x="5893513" y="2881874"/>
            <a:ext cx="1706047" cy="951695"/>
          </a:xfrm>
          <a:custGeom>
            <a:avLst/>
            <a:gdLst>
              <a:gd name="connsiteX0" fmla="*/ 0 w 1706047"/>
              <a:gd name="connsiteY0" fmla="*/ 237924 h 951695"/>
              <a:gd name="connsiteX1" fmla="*/ 1230200 w 1706047"/>
              <a:gd name="connsiteY1" fmla="*/ 237924 h 951695"/>
              <a:gd name="connsiteX2" fmla="*/ 1230200 w 1706047"/>
              <a:gd name="connsiteY2" fmla="*/ 0 h 951695"/>
              <a:gd name="connsiteX3" fmla="*/ 1706047 w 1706047"/>
              <a:gd name="connsiteY3" fmla="*/ 475848 h 951695"/>
              <a:gd name="connsiteX4" fmla="*/ 1230200 w 1706047"/>
              <a:gd name="connsiteY4" fmla="*/ 951695 h 951695"/>
              <a:gd name="connsiteX5" fmla="*/ 1230200 w 1706047"/>
              <a:gd name="connsiteY5" fmla="*/ 713771 h 951695"/>
              <a:gd name="connsiteX6" fmla="*/ 0 w 1706047"/>
              <a:gd name="connsiteY6" fmla="*/ 713771 h 951695"/>
              <a:gd name="connsiteX7" fmla="*/ 0 w 1706047"/>
              <a:gd name="connsiteY7" fmla="*/ 237924 h 95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6047" h="951695">
                <a:moveTo>
                  <a:pt x="0" y="237924"/>
                </a:moveTo>
                <a:lnTo>
                  <a:pt x="1230200" y="237924"/>
                </a:lnTo>
                <a:lnTo>
                  <a:pt x="1230200" y="0"/>
                </a:lnTo>
                <a:lnTo>
                  <a:pt x="1706047" y="475848"/>
                </a:lnTo>
                <a:lnTo>
                  <a:pt x="1230200" y="951695"/>
                </a:lnTo>
                <a:lnTo>
                  <a:pt x="1230200" y="713771"/>
                </a:lnTo>
                <a:lnTo>
                  <a:pt x="0" y="713771"/>
                </a:lnTo>
                <a:lnTo>
                  <a:pt x="0" y="237924"/>
                </a:lnTo>
                <a:close/>
              </a:path>
            </a:pathLst>
          </a:custGeom>
          <a:solidFill>
            <a:srgbClr val="5DC3C1"/>
          </a:solidFill>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314124" rIns="491924" bIns="389006" numCol="1" spcCol="1270" anchor="ctr" anchorCtr="0">
            <a:noAutofit/>
          </a:bodyPr>
          <a:lstStyle/>
          <a:p>
            <a:pPr lvl="0" algn="l" defTabSz="889000">
              <a:lnSpc>
                <a:spcPct val="90000"/>
              </a:lnSpc>
              <a:spcBef>
                <a:spcPct val="0"/>
              </a:spcBef>
              <a:spcAft>
                <a:spcPct val="35000"/>
              </a:spcAft>
            </a:pPr>
            <a:r>
              <a:rPr lang="en-US" sz="2000" b="1" i="0" u="none" strike="noStrike" kern="1200" cap="none" dirty="0">
                <a:solidFill>
                  <a:schemeClr val="bg1"/>
                </a:solidFill>
                <a:latin typeface="Josefin Sans"/>
                <a:ea typeface="Josefin Sans"/>
                <a:cs typeface="Josefin Sans"/>
              </a:rPr>
              <a:t>Obesity</a:t>
            </a:r>
            <a:endParaRPr lang="en-US" sz="2400" b="1" i="0" u="none" strike="noStrike" kern="1200" cap="none" dirty="0">
              <a:solidFill>
                <a:schemeClr val="bg1"/>
              </a:solidFill>
              <a:latin typeface="Josefin Sans"/>
              <a:ea typeface="Josefin Sans"/>
              <a:cs typeface="Josefin Sans"/>
            </a:endParaRPr>
          </a:p>
        </p:txBody>
      </p:sp>
      <p:sp>
        <p:nvSpPr>
          <p:cNvPr id="5" name="Rectangle 4"/>
          <p:cNvSpPr/>
          <p:nvPr/>
        </p:nvSpPr>
        <p:spPr>
          <a:xfrm>
            <a:off x="4700955" y="3287251"/>
            <a:ext cx="1172308" cy="890954"/>
          </a:xfrm>
          <a:prstGeom prst="rect">
            <a:avLst/>
          </a:prstGeom>
          <a:solidFill>
            <a:schemeClr val="bg1"/>
          </a:solidFill>
          <a:ln>
            <a:solidFill>
              <a:srgbClr val="FFB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73263" y="3618414"/>
            <a:ext cx="1231265" cy="828062"/>
          </a:xfrm>
          <a:prstGeom prst="rect">
            <a:avLst/>
          </a:prstGeom>
          <a:solidFill>
            <a:schemeClr val="bg1"/>
          </a:solidFill>
          <a:ln>
            <a:solidFill>
              <a:srgbClr val="FFB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256607" y="2659287"/>
            <a:ext cx="1238468" cy="694378"/>
          </a:xfrm>
          <a:prstGeom prst="roundRect">
            <a:avLst>
              <a:gd name="adj" fmla="val 10000"/>
            </a:avLst>
          </a:prstGeom>
          <a:blipFill rotWithShape="1">
            <a:blip r:embed="rId3">
              <a:extLst>
                <a:ext uri="{BEBA8EAE-BF5A-486C-A8C5-ECC9F3942E4B}">
                  <a14:imgProps xmlns:a14="http://schemas.microsoft.com/office/drawing/2010/main">
                    <a14:imgLayer r:embed="rId4">
                      <a14:imgEffect>
                        <a14:artisticGlowEdges/>
                      </a14:imgEffect>
                    </a14:imgLayer>
                  </a14:imgProps>
                </a:ext>
              </a:extLst>
            </a:blip>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ounded Rectangle 12"/>
          <p:cNvSpPr/>
          <p:nvPr/>
        </p:nvSpPr>
        <p:spPr>
          <a:xfrm>
            <a:off x="3747444" y="3006476"/>
            <a:ext cx="675759" cy="623555"/>
          </a:xfrm>
          <a:prstGeom prst="roundRect">
            <a:avLst>
              <a:gd name="adj" fmla="val 10000"/>
            </a:avLst>
          </a:prstGeom>
          <a:blipFill rotWithShape="1">
            <a:blip r:embed="rId5">
              <a:extLst>
                <a:ext uri="{BEBA8EAE-BF5A-486C-A8C5-ECC9F3942E4B}">
                  <a14:imgProps xmlns:a14="http://schemas.microsoft.com/office/drawing/2010/main">
                    <a14:imgLayer r:embed="rId6">
                      <a14:imgEffect>
                        <a14:artisticGlowEdges/>
                      </a14:imgEffect>
                    </a14:imgLayer>
                  </a14:imgProps>
                </a:ext>
              </a:extLst>
            </a:blip>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Rounded Rectangle 13"/>
          <p:cNvSpPr/>
          <p:nvPr/>
        </p:nvSpPr>
        <p:spPr>
          <a:xfrm>
            <a:off x="4990086" y="3388766"/>
            <a:ext cx="605425" cy="542386"/>
          </a:xfrm>
          <a:prstGeom prst="roundRect">
            <a:avLst>
              <a:gd name="adj" fmla="val 10000"/>
            </a:avLst>
          </a:prstGeom>
          <a:blipFill rotWithShape="1">
            <a:blip r:embed="rId7"/>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5632" y="3659959"/>
            <a:ext cx="726526" cy="726526"/>
          </a:xfrm>
          <a:prstGeom prst="rect">
            <a:avLst/>
          </a:prstGeom>
        </p:spPr>
      </p:pic>
      <p:sp>
        <p:nvSpPr>
          <p:cNvPr id="17" name="TextBox 16"/>
          <p:cNvSpPr txBox="1"/>
          <p:nvPr/>
        </p:nvSpPr>
        <p:spPr>
          <a:xfrm>
            <a:off x="7684805" y="2212791"/>
            <a:ext cx="1125416" cy="328246"/>
          </a:xfrm>
          <a:prstGeom prst="rect">
            <a:avLst/>
          </a:prstGeom>
          <a:noFill/>
        </p:spPr>
        <p:txBody>
          <a:bodyPr wrap="square" rtlCol="0">
            <a:spAutoFit/>
          </a:bodyPr>
          <a:lstStyle/>
          <a:p>
            <a:endParaRPr lang="en-US"/>
          </a:p>
        </p:txBody>
      </p:sp>
      <p:sp>
        <p:nvSpPr>
          <p:cNvPr id="8" name="TextBox 7"/>
          <p:cNvSpPr txBox="1"/>
          <p:nvPr/>
        </p:nvSpPr>
        <p:spPr>
          <a:xfrm>
            <a:off x="7684804" y="1895441"/>
            <a:ext cx="1271627"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sym typeface="Josefin Sans"/>
              </a:rPr>
              <a:t>4.7 x</a:t>
            </a:r>
          </a:p>
        </p:txBody>
      </p:sp>
      <p:sp>
        <p:nvSpPr>
          <p:cNvPr id="19" name="TextBox 18"/>
          <p:cNvSpPr txBox="1"/>
          <p:nvPr/>
        </p:nvSpPr>
        <p:spPr>
          <a:xfrm>
            <a:off x="7684805" y="2246455"/>
            <a:ext cx="1271626"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3.6 x</a:t>
            </a:r>
          </a:p>
        </p:txBody>
      </p:sp>
      <p:sp>
        <p:nvSpPr>
          <p:cNvPr id="20" name="TextBox 19"/>
          <p:cNvSpPr txBox="1"/>
          <p:nvPr/>
        </p:nvSpPr>
        <p:spPr>
          <a:xfrm>
            <a:off x="7684805" y="2559619"/>
            <a:ext cx="1262236"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3.5 x</a:t>
            </a:r>
          </a:p>
        </p:txBody>
      </p:sp>
      <p:sp>
        <p:nvSpPr>
          <p:cNvPr id="21" name="TextBox 20"/>
          <p:cNvSpPr txBox="1"/>
          <p:nvPr/>
        </p:nvSpPr>
        <p:spPr>
          <a:xfrm>
            <a:off x="7684805" y="2889921"/>
            <a:ext cx="1262236"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2.3 x</a:t>
            </a:r>
          </a:p>
        </p:txBody>
      </p:sp>
      <p:sp>
        <p:nvSpPr>
          <p:cNvPr id="22" name="TextBox 21"/>
          <p:cNvSpPr txBox="1"/>
          <p:nvPr/>
        </p:nvSpPr>
        <p:spPr>
          <a:xfrm>
            <a:off x="7724393" y="3233430"/>
            <a:ext cx="1172308" cy="369332"/>
          </a:xfrm>
          <a:prstGeom prst="rect">
            <a:avLst/>
          </a:prstGeom>
          <a:noFill/>
        </p:spPr>
        <p:txBody>
          <a:bodyPr wrap="square" rtlCol="0">
            <a:spAutoFit/>
          </a:bodyPr>
          <a:lstStyle/>
          <a:p>
            <a:r>
              <a:rPr lang="en-US" sz="1800" b="1" dirty="0">
                <a:solidFill>
                  <a:srgbClr val="338987"/>
                </a:solidFill>
                <a:latin typeface="Josefin Sans"/>
                <a:ea typeface="Josefin Sans"/>
                <a:cs typeface="Josefin Sans"/>
              </a:rPr>
              <a:t>1.4 x</a:t>
            </a: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6491" y="2355807"/>
            <a:ext cx="823131" cy="678440"/>
          </a:xfrm>
          <a:prstGeom prst="rect">
            <a:avLst/>
          </a:prstGeom>
        </p:spPr>
      </p:pic>
      <p:sp>
        <p:nvSpPr>
          <p:cNvPr id="15" name="TextBox 14"/>
          <p:cNvSpPr txBox="1"/>
          <p:nvPr/>
        </p:nvSpPr>
        <p:spPr>
          <a:xfrm>
            <a:off x="334240" y="973422"/>
            <a:ext cx="4366713" cy="400110"/>
          </a:xfrm>
          <a:prstGeom prst="rect">
            <a:avLst/>
          </a:prstGeom>
          <a:noFill/>
        </p:spPr>
        <p:txBody>
          <a:bodyPr wrap="square" rtlCol="0">
            <a:spAutoFit/>
          </a:bodyPr>
          <a:lstStyle/>
          <a:p>
            <a:r>
              <a:rPr lang="en-US" sz="2000" b="1" dirty="0">
                <a:solidFill>
                  <a:srgbClr val="338987"/>
                </a:solidFill>
                <a:latin typeface="Josefin Sans"/>
                <a:ea typeface="Josefin Sans"/>
                <a:cs typeface="Josefin Sans"/>
              </a:rPr>
              <a:t>Odds Ratio from </a:t>
            </a:r>
            <a:r>
              <a:rPr lang="en-US" sz="2000" b="1" dirty="0" err="1">
                <a:solidFill>
                  <a:srgbClr val="338987"/>
                </a:solidFill>
                <a:latin typeface="Josefin Sans"/>
                <a:ea typeface="Josefin Sans"/>
                <a:cs typeface="Josefin Sans"/>
              </a:rPr>
              <a:t>surveylogistic</a:t>
            </a:r>
            <a:r>
              <a:rPr lang="en-US" sz="2000" b="1" dirty="0">
                <a:solidFill>
                  <a:srgbClr val="338987"/>
                </a:solidFill>
                <a:latin typeface="Josefin Sans"/>
                <a:ea typeface="Josefin Sans"/>
                <a:cs typeface="Josefin Sans"/>
              </a:rPr>
              <a:t>: </a:t>
            </a:r>
            <a:endParaRPr lang="en-US" dirty="0"/>
          </a:p>
        </p:txBody>
      </p:sp>
      <p:sp>
        <p:nvSpPr>
          <p:cNvPr id="2" name="TextBox 1"/>
          <p:cNvSpPr txBox="1"/>
          <p:nvPr/>
        </p:nvSpPr>
        <p:spPr>
          <a:xfrm>
            <a:off x="1551950" y="1449953"/>
            <a:ext cx="5172699" cy="307777"/>
          </a:xfrm>
          <a:prstGeom prst="rect">
            <a:avLst/>
          </a:prstGeom>
          <a:noFill/>
        </p:spPr>
        <p:txBody>
          <a:bodyPr wrap="square" rtlCol="0">
            <a:spAutoFit/>
          </a:bodyPr>
          <a:lstStyle/>
          <a:p>
            <a:r>
              <a:rPr lang="en-US" b="1" dirty="0">
                <a:solidFill>
                  <a:srgbClr val="338987"/>
                </a:solidFill>
                <a:latin typeface="Josefin Sans"/>
                <a:ea typeface="Josefin Sans"/>
                <a:cs typeface="Josefin Sans"/>
              </a:rPr>
              <a:t>Depressed teens 8 times more likely to attempt Suicide</a:t>
            </a:r>
          </a:p>
        </p:txBody>
      </p:sp>
    </p:spTree>
    <p:extLst>
      <p:ext uri="{BB962C8B-B14F-4D97-AF65-F5344CB8AC3E}">
        <p14:creationId xmlns:p14="http://schemas.microsoft.com/office/powerpoint/2010/main" val="3381296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
                                            <p:txEl>
                                              <p:pRg st="0" end="0"/>
                                            </p:txEl>
                                          </p:spTgt>
                                        </p:tgtEl>
                                      </p:cBhvr>
                                    </p:animEffect>
                                    <p:animScale>
                                      <p:cBhvr>
                                        <p:cTn id="7" dur="250" autoRev="1" fill="hold"/>
                                        <p:tgtEl>
                                          <p:spTgt spid="2">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xEl>
                                              <p:pRg st="0" end="0"/>
                                            </p:txEl>
                                          </p:spTgt>
                                        </p:tgtEl>
                                      </p:cBhvr>
                                    </p:animEffect>
                                    <p:set>
                                      <p:cBhvr>
                                        <p:cTn id="12" dur="1" fill="hold">
                                          <p:stCondLst>
                                            <p:cond delay="499"/>
                                          </p:stCondLst>
                                        </p:cTn>
                                        <p:tgtEl>
                                          <p:spTgt spid="2">
                                            <p:txEl>
                                              <p:pRg st="0" end="0"/>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grpId="1"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26" presetClass="emph" presetSubtype="0" fill="hold" grpId="0" nodeType="withEffect">
                                  <p:stCondLst>
                                    <p:cond delay="0"/>
                                  </p:stCondLst>
                                  <p:childTnLst>
                                    <p:animEffect transition="out" filter="fade">
                                      <p:cBhvr>
                                        <p:cTn id="23" dur="500" tmFilter="0, 0; .2, .5; .8, .5; 1, 0"/>
                                        <p:tgtEl>
                                          <p:spTgt spid="8"/>
                                        </p:tgtEl>
                                      </p:cBhvr>
                                    </p:animEffect>
                                    <p:animScale>
                                      <p:cBhvr>
                                        <p:cTn id="24" dur="250" autoRev="1" fill="hold"/>
                                        <p:tgtEl>
                                          <p:spTgt spid="8"/>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par>
                                <p:cTn id="36" presetID="26" presetClass="emph" presetSubtype="0" fill="hold" grpId="0" nodeType="withEffect">
                                  <p:stCondLst>
                                    <p:cond delay="0"/>
                                  </p:stCondLst>
                                  <p:childTnLst>
                                    <p:animEffect transition="out" filter="fade">
                                      <p:cBhvr>
                                        <p:cTn id="37" dur="500" tmFilter="0, 0; .2, .5; .8, .5; 1, 0"/>
                                        <p:tgtEl>
                                          <p:spTgt spid="19"/>
                                        </p:tgtEl>
                                      </p:cBhvr>
                                    </p:animEffect>
                                    <p:animScale>
                                      <p:cBhvr>
                                        <p:cTn id="38" dur="250" autoRev="1" fill="hold"/>
                                        <p:tgtEl>
                                          <p:spTgt spid="19"/>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1" nodeType="after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par>
                                <p:cTn id="50" presetID="26" presetClass="emph" presetSubtype="0" fill="hold" grpId="0" nodeType="withEffect">
                                  <p:stCondLst>
                                    <p:cond delay="0"/>
                                  </p:stCondLst>
                                  <p:childTnLst>
                                    <p:animEffect transition="out" filter="fade">
                                      <p:cBhvr>
                                        <p:cTn id="51" dur="500" tmFilter="0, 0; .2, .5; .8, .5; 1, 0"/>
                                        <p:tgtEl>
                                          <p:spTgt spid="20"/>
                                        </p:tgtEl>
                                      </p:cBhvr>
                                    </p:animEffect>
                                    <p:animScale>
                                      <p:cBhvr>
                                        <p:cTn id="52" dur="250" autoRev="1" fill="hold"/>
                                        <p:tgtEl>
                                          <p:spTgt spid="20"/>
                                        </p:tgtEl>
                                      </p:cBhvr>
                                      <p:by x="105000" y="105000"/>
                                    </p:animScale>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1" nodeType="afterEffect">
                                  <p:stCondLst>
                                    <p:cond delay="0"/>
                                  </p:stCondLst>
                                  <p:childTnLst>
                                    <p:set>
                                      <p:cBhvr>
                                        <p:cTn id="63" dur="1" fill="hold">
                                          <p:stCondLst>
                                            <p:cond delay="0"/>
                                          </p:stCondLst>
                                        </p:cTn>
                                        <p:tgtEl>
                                          <p:spTgt spid="21"/>
                                        </p:tgtEl>
                                        <p:attrNameLst>
                                          <p:attrName>style.visibility</p:attrName>
                                        </p:attrNameLst>
                                      </p:cBhvr>
                                      <p:to>
                                        <p:strVal val="visible"/>
                                      </p:to>
                                    </p:set>
                                  </p:childTnLst>
                                </p:cTn>
                              </p:par>
                              <p:par>
                                <p:cTn id="64" presetID="26" presetClass="emph" presetSubtype="0" fill="hold" grpId="0" nodeType="withEffect">
                                  <p:stCondLst>
                                    <p:cond delay="0"/>
                                  </p:stCondLst>
                                  <p:childTnLst>
                                    <p:animEffect transition="out" filter="fade">
                                      <p:cBhvr>
                                        <p:cTn id="65" dur="500" tmFilter="0, 0; .2, .5; .8, .5; 1, 0"/>
                                        <p:tgtEl>
                                          <p:spTgt spid="21"/>
                                        </p:tgtEl>
                                      </p:cBhvr>
                                    </p:animEffect>
                                    <p:animScale>
                                      <p:cBhvr>
                                        <p:cTn id="66" dur="250" autoRev="1" fill="hold"/>
                                        <p:tgtEl>
                                          <p:spTgt spid="21"/>
                                        </p:tgtEl>
                                      </p:cBhvr>
                                      <p:by x="105000" y="105000"/>
                                    </p:animScale>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1" nodeType="after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26" presetClass="emph" presetSubtype="0" fill="hold" grpId="0" nodeType="withEffect">
                                  <p:stCondLst>
                                    <p:cond delay="0"/>
                                  </p:stCondLst>
                                  <p:childTnLst>
                                    <p:animEffect transition="out" filter="fade">
                                      <p:cBhvr>
                                        <p:cTn id="78" dur="500" tmFilter="0, 0; .2, .5; .8, .5; 1, 0"/>
                                        <p:tgtEl>
                                          <p:spTgt spid="22"/>
                                        </p:tgtEl>
                                      </p:cBhvr>
                                    </p:animEffect>
                                    <p:animScale>
                                      <p:cBhvr>
                                        <p:cTn id="79"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8" grpId="0" animBg="1"/>
      <p:bldP spid="29" grpId="0" animBg="1"/>
      <p:bldP spid="30" grpId="0" animBg="1"/>
      <p:bldP spid="5" grpId="0" animBg="1"/>
      <p:bldP spid="10" grpId="0" animBg="1"/>
      <p:bldP spid="8" grpId="0"/>
      <p:bldP spid="8" grpId="1"/>
      <p:bldP spid="19" grpId="0"/>
      <p:bldP spid="19" grpId="1"/>
      <p:bldP spid="20" grpId="0"/>
      <p:bldP spid="20" grpId="1"/>
      <p:bldP spid="21" grpId="0"/>
      <p:bldP spid="21" grpId="1"/>
      <p:bldP spid="22" grpId="0"/>
      <p:bldP spid="22" grpId="1"/>
      <p:bldP spid="2"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Shape 214"/>
        <p:cNvGrpSpPr/>
        <p:nvPr/>
      </p:nvGrpSpPr>
      <p:grpSpPr>
        <a:xfrm>
          <a:off x="0" y="0"/>
          <a:ext cx="0" cy="0"/>
          <a:chOff x="0" y="0"/>
          <a:chExt cx="0" cy="0"/>
        </a:xfrm>
      </p:grpSpPr>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19</a:t>
            </a:fld>
            <a:endParaRPr/>
          </a:p>
        </p:txBody>
      </p:sp>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Summary</a:t>
            </a: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Conclusion</a:t>
            </a:r>
            <a:endParaRPr dirty="0"/>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59198AB-4CEC-452C-AB75-BFBA1F960F78}"/>
              </a:ext>
            </a:extLst>
          </p:cNvPr>
          <p:cNvPicPr>
            <a:picLocks noChangeAspect="1"/>
          </p:cNvPicPr>
          <p:nvPr/>
        </p:nvPicPr>
        <p:blipFill>
          <a:blip r:embed="rId3"/>
          <a:stretch>
            <a:fillRect/>
          </a:stretch>
        </p:blipFill>
        <p:spPr>
          <a:xfrm>
            <a:off x="89205" y="1239950"/>
            <a:ext cx="2697050" cy="2697050"/>
          </a:xfrm>
          <a:prstGeom prst="rect">
            <a:avLst/>
          </a:prstGeom>
        </p:spPr>
      </p:pic>
      <p:pic>
        <p:nvPicPr>
          <p:cNvPr id="7" name="Picture 6">
            <a:extLst>
              <a:ext uri="{FF2B5EF4-FFF2-40B4-BE49-F238E27FC236}">
                <a16:creationId xmlns:a16="http://schemas.microsoft.com/office/drawing/2014/main" id="{B50980E8-ABBF-4BC8-B8A0-12AC5DA73B97}"/>
              </a:ext>
            </a:extLst>
          </p:cNvPr>
          <p:cNvPicPr>
            <a:picLocks noChangeAspect="1"/>
          </p:cNvPicPr>
          <p:nvPr/>
        </p:nvPicPr>
        <p:blipFill>
          <a:blip r:embed="rId4"/>
          <a:stretch>
            <a:fillRect/>
          </a:stretch>
        </p:blipFill>
        <p:spPr>
          <a:xfrm>
            <a:off x="3027777" y="1105541"/>
            <a:ext cx="2932417" cy="2932417"/>
          </a:xfrm>
          <a:prstGeom prst="rect">
            <a:avLst/>
          </a:prstGeom>
        </p:spPr>
      </p:pic>
      <p:pic>
        <p:nvPicPr>
          <p:cNvPr id="9" name="Picture 8">
            <a:extLst>
              <a:ext uri="{FF2B5EF4-FFF2-40B4-BE49-F238E27FC236}">
                <a16:creationId xmlns:a16="http://schemas.microsoft.com/office/drawing/2014/main" id="{E3166B8E-1D2C-4707-A4BB-34FFC2BD70F7}"/>
              </a:ext>
            </a:extLst>
          </p:cNvPr>
          <p:cNvPicPr>
            <a:picLocks noChangeAspect="1"/>
          </p:cNvPicPr>
          <p:nvPr/>
        </p:nvPicPr>
        <p:blipFill rotWithShape="1">
          <a:blip r:embed="rId5"/>
          <a:srcRect l="23962" t="25394" r="22660" b="22695"/>
          <a:stretch/>
        </p:blipFill>
        <p:spPr>
          <a:xfrm>
            <a:off x="6201716" y="1447399"/>
            <a:ext cx="2559937" cy="2489601"/>
          </a:xfrm>
          <a:prstGeom prst="rect">
            <a:avLst/>
          </a:prstGeom>
        </p:spPr>
      </p:pic>
      <p:sp>
        <p:nvSpPr>
          <p:cNvPr id="14" name="Google Shape;199;p32">
            <a:extLst>
              <a:ext uri="{FF2B5EF4-FFF2-40B4-BE49-F238E27FC236}">
                <a16:creationId xmlns:a16="http://schemas.microsoft.com/office/drawing/2014/main" id="{E9BA64FC-A036-4728-A064-40DACB1A6F81}"/>
              </a:ext>
            </a:extLst>
          </p:cNvPr>
          <p:cNvSpPr txBox="1">
            <a:spLocks/>
          </p:cNvSpPr>
          <p:nvPr/>
        </p:nvSpPr>
        <p:spPr>
          <a:xfrm>
            <a:off x="-122632" y="4244074"/>
            <a:ext cx="3120723"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2800" dirty="0"/>
              <a:t>Latent</a:t>
            </a:r>
          </a:p>
          <a:p>
            <a:pPr algn="ctr"/>
            <a:r>
              <a:rPr lang="en-US" sz="2800" dirty="0"/>
              <a:t>Classes</a:t>
            </a:r>
          </a:p>
        </p:txBody>
      </p:sp>
      <p:sp>
        <p:nvSpPr>
          <p:cNvPr id="15" name="Google Shape;199;p32">
            <a:extLst>
              <a:ext uri="{FF2B5EF4-FFF2-40B4-BE49-F238E27FC236}">
                <a16:creationId xmlns:a16="http://schemas.microsoft.com/office/drawing/2014/main" id="{131B86C9-8B54-443E-B31F-3114F1D40159}"/>
              </a:ext>
            </a:extLst>
          </p:cNvPr>
          <p:cNvSpPr txBox="1">
            <a:spLocks/>
          </p:cNvSpPr>
          <p:nvPr/>
        </p:nvSpPr>
        <p:spPr>
          <a:xfrm>
            <a:off x="2786255" y="4335928"/>
            <a:ext cx="3120723"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2800" dirty="0"/>
              <a:t>Cause/</a:t>
            </a:r>
          </a:p>
          <a:p>
            <a:pPr algn="ctr"/>
            <a:r>
              <a:rPr lang="en-US" sz="2800" dirty="0"/>
              <a:t>Effect</a:t>
            </a:r>
          </a:p>
        </p:txBody>
      </p:sp>
      <p:sp>
        <p:nvSpPr>
          <p:cNvPr id="16" name="Google Shape;199;p32">
            <a:extLst>
              <a:ext uri="{FF2B5EF4-FFF2-40B4-BE49-F238E27FC236}">
                <a16:creationId xmlns:a16="http://schemas.microsoft.com/office/drawing/2014/main" id="{77B31DB7-F543-4C7E-BC53-CB76337C9094}"/>
              </a:ext>
            </a:extLst>
          </p:cNvPr>
          <p:cNvSpPr txBox="1">
            <a:spLocks/>
          </p:cNvSpPr>
          <p:nvPr/>
        </p:nvSpPr>
        <p:spPr>
          <a:xfrm>
            <a:off x="5921322" y="4059724"/>
            <a:ext cx="3120723"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2800" dirty="0"/>
              <a:t>Regression</a:t>
            </a:r>
          </a:p>
        </p:txBody>
      </p:sp>
    </p:spTree>
    <p:extLst>
      <p:ext uri="{BB962C8B-B14F-4D97-AF65-F5344CB8AC3E}">
        <p14:creationId xmlns:p14="http://schemas.microsoft.com/office/powerpoint/2010/main" val="14369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xfrm>
            <a:off x="709500" y="489312"/>
            <a:ext cx="77250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338987"/>
                </a:solidFill>
              </a:rPr>
              <a:t>Data Jockeys</a:t>
            </a:r>
            <a:endParaRPr sz="3600" dirty="0">
              <a:solidFill>
                <a:srgbClr val="338987"/>
              </a:solidFill>
            </a:endParaRPr>
          </a:p>
        </p:txBody>
      </p:sp>
      <p:pic>
        <p:nvPicPr>
          <p:cNvPr id="3" name="Picture 2">
            <a:extLst>
              <a:ext uri="{FF2B5EF4-FFF2-40B4-BE49-F238E27FC236}">
                <a16:creationId xmlns:a16="http://schemas.microsoft.com/office/drawing/2014/main" id="{3010DA02-194A-46CC-AE16-78B289121946}"/>
              </a:ext>
            </a:extLst>
          </p:cNvPr>
          <p:cNvPicPr>
            <a:picLocks noChangeAspect="1"/>
          </p:cNvPicPr>
          <p:nvPr/>
        </p:nvPicPr>
        <p:blipFill>
          <a:blip r:embed="rId3"/>
          <a:stretch>
            <a:fillRect/>
          </a:stretch>
        </p:blipFill>
        <p:spPr>
          <a:xfrm>
            <a:off x="0" y="1549481"/>
            <a:ext cx="2286000"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710F9A2C-A4FC-4597-8BEC-F2BE0848CABA}"/>
              </a:ext>
            </a:extLst>
          </p:cNvPr>
          <p:cNvPicPr>
            <a:picLocks noChangeAspect="1"/>
          </p:cNvPicPr>
          <p:nvPr/>
        </p:nvPicPr>
        <p:blipFill>
          <a:blip r:embed="rId4"/>
          <a:stretch>
            <a:fillRect/>
          </a:stretch>
        </p:blipFill>
        <p:spPr>
          <a:xfrm>
            <a:off x="2286000" y="1549481"/>
            <a:ext cx="2286000" cy="2286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77157816-364D-401D-812F-92B1A9B1BCF0}"/>
              </a:ext>
            </a:extLst>
          </p:cNvPr>
          <p:cNvPicPr>
            <a:picLocks noChangeAspect="1"/>
          </p:cNvPicPr>
          <p:nvPr/>
        </p:nvPicPr>
        <p:blipFill>
          <a:blip r:embed="rId5"/>
          <a:stretch>
            <a:fillRect/>
          </a:stretch>
        </p:blipFill>
        <p:spPr>
          <a:xfrm>
            <a:off x="4595184" y="1551627"/>
            <a:ext cx="2286000" cy="2281703"/>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0A998146-19E4-42DB-A8CA-ACC683F852D4}"/>
              </a:ext>
            </a:extLst>
          </p:cNvPr>
          <p:cNvPicPr>
            <a:picLocks noChangeAspect="1"/>
          </p:cNvPicPr>
          <p:nvPr/>
        </p:nvPicPr>
        <p:blipFill>
          <a:blip r:embed="rId6"/>
          <a:stretch>
            <a:fillRect/>
          </a:stretch>
        </p:blipFill>
        <p:spPr>
          <a:xfrm>
            <a:off x="6904368" y="1549479"/>
            <a:ext cx="2286000" cy="2286000"/>
          </a:xfrm>
          <a:prstGeom prst="ellipse">
            <a:avLst/>
          </a:prstGeom>
        </p:spPr>
      </p:pic>
      <p:sp>
        <p:nvSpPr>
          <p:cNvPr id="14" name="TextBox 13">
            <a:extLst>
              <a:ext uri="{FF2B5EF4-FFF2-40B4-BE49-F238E27FC236}">
                <a16:creationId xmlns:a16="http://schemas.microsoft.com/office/drawing/2014/main" id="{65D107D4-803E-4BCF-9844-04A017A29DDC}"/>
              </a:ext>
            </a:extLst>
          </p:cNvPr>
          <p:cNvSpPr txBox="1"/>
          <p:nvPr/>
        </p:nvSpPr>
        <p:spPr>
          <a:xfrm>
            <a:off x="310076" y="4006874"/>
            <a:ext cx="1619480" cy="707886"/>
          </a:xfrm>
          <a:prstGeom prst="rect">
            <a:avLst/>
          </a:prstGeom>
          <a:solidFill>
            <a:srgbClr val="FFB8A5"/>
          </a:solidFill>
        </p:spPr>
        <p:txBody>
          <a:bodyPr wrap="square" rtlCol="0">
            <a:spAutoFit/>
          </a:bodyPr>
          <a:lstStyle/>
          <a:p>
            <a:pPr algn="ctr"/>
            <a:r>
              <a:rPr lang="en-US" sz="2000" b="1" dirty="0">
                <a:solidFill>
                  <a:srgbClr val="338987"/>
                </a:solidFill>
                <a:latin typeface="Josefin Sans" panose="020B0604020202020204" charset="0"/>
              </a:rPr>
              <a:t>Ashlesha</a:t>
            </a:r>
          </a:p>
          <a:p>
            <a:pPr algn="ctr"/>
            <a:r>
              <a:rPr lang="en-US" sz="2000" b="1" dirty="0">
                <a:solidFill>
                  <a:srgbClr val="338987"/>
                </a:solidFill>
                <a:latin typeface="Josefin Sans" panose="020B0604020202020204" charset="0"/>
              </a:rPr>
              <a:t>Sampathi</a:t>
            </a:r>
          </a:p>
        </p:txBody>
      </p:sp>
      <p:sp>
        <p:nvSpPr>
          <p:cNvPr id="29" name="TextBox 28">
            <a:extLst>
              <a:ext uri="{FF2B5EF4-FFF2-40B4-BE49-F238E27FC236}">
                <a16:creationId xmlns:a16="http://schemas.microsoft.com/office/drawing/2014/main" id="{888AB3BA-C682-4100-9315-71F41063D0A3}"/>
              </a:ext>
            </a:extLst>
          </p:cNvPr>
          <p:cNvSpPr txBox="1"/>
          <p:nvPr/>
        </p:nvSpPr>
        <p:spPr>
          <a:xfrm>
            <a:off x="2619756" y="4006874"/>
            <a:ext cx="1618488" cy="704088"/>
          </a:xfrm>
          <a:prstGeom prst="rect">
            <a:avLst/>
          </a:prstGeom>
          <a:solidFill>
            <a:srgbClr val="FFB8A5"/>
          </a:solidFill>
        </p:spPr>
        <p:txBody>
          <a:bodyPr wrap="square" rtlCol="0">
            <a:spAutoFit/>
          </a:bodyPr>
          <a:lstStyle>
            <a:defPPr marR="0" lvl="0" algn="l" rtl="0">
              <a:lnSpc>
                <a:spcPct val="100000"/>
              </a:lnSpc>
              <a:spcBef>
                <a:spcPts val="0"/>
              </a:spcBef>
              <a:spcAft>
                <a:spcPts val="0"/>
              </a:spcAft>
            </a:defPPr>
            <a:lvl1pPr algn="ctr">
              <a:defRPr sz="2000" b="1">
                <a:solidFill>
                  <a:srgbClr val="338987"/>
                </a:solidFill>
                <a:latin typeface="Josefin Sans" panose="020B0604020202020204" charset="0"/>
              </a:defRPr>
            </a:lvl1pPr>
          </a:lstStyle>
          <a:p>
            <a:r>
              <a:rPr lang="en-US" dirty="0" err="1"/>
              <a:t>Mounica</a:t>
            </a:r>
            <a:endParaRPr lang="en-US" dirty="0"/>
          </a:p>
          <a:p>
            <a:r>
              <a:rPr lang="en-US" dirty="0" err="1"/>
              <a:t>Mandapati</a:t>
            </a:r>
            <a:endParaRPr lang="en-US" dirty="0"/>
          </a:p>
        </p:txBody>
      </p:sp>
      <p:sp>
        <p:nvSpPr>
          <p:cNvPr id="30" name="TextBox 29">
            <a:extLst>
              <a:ext uri="{FF2B5EF4-FFF2-40B4-BE49-F238E27FC236}">
                <a16:creationId xmlns:a16="http://schemas.microsoft.com/office/drawing/2014/main" id="{3ACF55C0-969D-44D4-A65B-5B11F3D9335A}"/>
              </a:ext>
            </a:extLst>
          </p:cNvPr>
          <p:cNvSpPr txBox="1"/>
          <p:nvPr/>
        </p:nvSpPr>
        <p:spPr>
          <a:xfrm>
            <a:off x="4928940" y="4006874"/>
            <a:ext cx="1618488" cy="704088"/>
          </a:xfrm>
          <a:prstGeom prst="rect">
            <a:avLst/>
          </a:prstGeom>
          <a:solidFill>
            <a:srgbClr val="FFB8A5"/>
          </a:solidFill>
        </p:spPr>
        <p:txBody>
          <a:bodyPr wrap="square" rtlCol="0">
            <a:spAutoFit/>
          </a:bodyPr>
          <a:lstStyle>
            <a:defPPr marR="0" lvl="0" algn="l" rtl="0">
              <a:lnSpc>
                <a:spcPct val="100000"/>
              </a:lnSpc>
              <a:spcBef>
                <a:spcPts val="0"/>
              </a:spcBef>
              <a:spcAft>
                <a:spcPts val="0"/>
              </a:spcAft>
            </a:defPPr>
            <a:lvl1pPr algn="ctr">
              <a:defRPr sz="2000" b="1">
                <a:solidFill>
                  <a:srgbClr val="338987"/>
                </a:solidFill>
                <a:latin typeface="Josefin Sans" panose="020B0604020202020204" charset="0"/>
              </a:defRPr>
            </a:lvl1pPr>
          </a:lstStyle>
          <a:p>
            <a:r>
              <a:rPr lang="en-US" dirty="0"/>
              <a:t>Nitesh</a:t>
            </a:r>
          </a:p>
          <a:p>
            <a:r>
              <a:rPr lang="en-US" dirty="0"/>
              <a:t>Maruthi</a:t>
            </a:r>
          </a:p>
        </p:txBody>
      </p:sp>
      <p:sp>
        <p:nvSpPr>
          <p:cNvPr id="31" name="TextBox 30">
            <a:extLst>
              <a:ext uri="{FF2B5EF4-FFF2-40B4-BE49-F238E27FC236}">
                <a16:creationId xmlns:a16="http://schemas.microsoft.com/office/drawing/2014/main" id="{85CAA965-19F4-4B54-8BC6-38CF58DBB48E}"/>
              </a:ext>
            </a:extLst>
          </p:cNvPr>
          <p:cNvSpPr txBox="1"/>
          <p:nvPr/>
        </p:nvSpPr>
        <p:spPr>
          <a:xfrm>
            <a:off x="7238124" y="4006874"/>
            <a:ext cx="1618488" cy="707886"/>
          </a:xfrm>
          <a:prstGeom prst="rect">
            <a:avLst/>
          </a:prstGeom>
          <a:solidFill>
            <a:srgbClr val="FFB8A5"/>
          </a:solidFill>
        </p:spPr>
        <p:txBody>
          <a:bodyPr wrap="square" rtlCol="0">
            <a:spAutoFit/>
          </a:bodyPr>
          <a:lstStyle>
            <a:defPPr marR="0" lvl="0" algn="l" rtl="0">
              <a:lnSpc>
                <a:spcPct val="100000"/>
              </a:lnSpc>
              <a:spcBef>
                <a:spcPts val="0"/>
              </a:spcBef>
              <a:spcAft>
                <a:spcPts val="0"/>
              </a:spcAft>
              <a:defRPr/>
            </a:defPPr>
            <a:lvl1pPr algn="ctr">
              <a:defRPr sz="2000" b="1">
                <a:solidFill>
                  <a:srgbClr val="338987"/>
                </a:solidFill>
                <a:latin typeface="Josefin Sans" panose="020B0604020202020204" charset="0"/>
              </a:defRPr>
            </a:lvl1pPr>
          </a:lstStyle>
          <a:p>
            <a:r>
              <a:rPr lang="en-US" dirty="0"/>
              <a:t>Venkat</a:t>
            </a:r>
          </a:p>
          <a:p>
            <a:r>
              <a:rPr lang="en-US" dirty="0"/>
              <a:t>Reddy</a:t>
            </a:r>
          </a:p>
        </p:txBody>
      </p:sp>
      <p:cxnSp>
        <p:nvCxnSpPr>
          <p:cNvPr id="16" name="Straight Connector 15">
            <a:extLst>
              <a:ext uri="{FF2B5EF4-FFF2-40B4-BE49-F238E27FC236}">
                <a16:creationId xmlns:a16="http://schemas.microsoft.com/office/drawing/2014/main" id="{D8DB20D0-A529-44E0-AB90-A17C901D1ECD}"/>
              </a:ext>
            </a:extLst>
          </p:cNvPr>
          <p:cNvCxnSpPr/>
          <p:nvPr/>
        </p:nvCxnSpPr>
        <p:spPr>
          <a:xfrm>
            <a:off x="310076" y="4746404"/>
            <a:ext cx="1619480" cy="0"/>
          </a:xfrm>
          <a:prstGeom prst="line">
            <a:avLst/>
          </a:prstGeom>
          <a:ln w="76200">
            <a:solidFill>
              <a:srgbClr val="338987"/>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9B3E9C-D32A-4A66-8CC4-AA1B820F8327}"/>
              </a:ext>
            </a:extLst>
          </p:cNvPr>
          <p:cNvCxnSpPr/>
          <p:nvPr/>
        </p:nvCxnSpPr>
        <p:spPr>
          <a:xfrm>
            <a:off x="2618764" y="4746404"/>
            <a:ext cx="1619480" cy="0"/>
          </a:xfrm>
          <a:prstGeom prst="line">
            <a:avLst/>
          </a:prstGeom>
          <a:ln w="76200">
            <a:solidFill>
              <a:srgbClr val="338987"/>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4603C4-69DC-43AC-96E6-6F7AB11007BF}"/>
              </a:ext>
            </a:extLst>
          </p:cNvPr>
          <p:cNvCxnSpPr/>
          <p:nvPr/>
        </p:nvCxnSpPr>
        <p:spPr>
          <a:xfrm>
            <a:off x="4927948" y="4725139"/>
            <a:ext cx="1619480" cy="0"/>
          </a:xfrm>
          <a:prstGeom prst="line">
            <a:avLst/>
          </a:prstGeom>
          <a:ln w="76200">
            <a:solidFill>
              <a:srgbClr val="338987"/>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1954A2-EFC4-4B0C-A1F5-5E4A6FE398FB}"/>
              </a:ext>
            </a:extLst>
          </p:cNvPr>
          <p:cNvCxnSpPr/>
          <p:nvPr/>
        </p:nvCxnSpPr>
        <p:spPr>
          <a:xfrm>
            <a:off x="7236456" y="4725139"/>
            <a:ext cx="1619480" cy="0"/>
          </a:xfrm>
          <a:prstGeom prst="line">
            <a:avLst/>
          </a:prstGeom>
          <a:ln w="76200">
            <a:solidFill>
              <a:srgbClr val="338987"/>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Recommendations</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20</a:t>
            </a:fld>
            <a:endParaRPr/>
          </a:p>
        </p:txBody>
      </p:sp>
      <p:sp>
        <p:nvSpPr>
          <p:cNvPr id="258" name="Google Shape;258;p22"/>
          <p:cNvSpPr txBox="1">
            <a:spLocks noGrp="1"/>
          </p:cNvSpPr>
          <p:nvPr>
            <p:ph type="ctrTitle"/>
          </p:nvPr>
        </p:nvSpPr>
        <p:spPr>
          <a:xfrm>
            <a:off x="5709180" y="129480"/>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Recommendations</a:t>
            </a:r>
            <a:endParaRPr dirty="0"/>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BB51474F-72E2-41E9-BA1F-CAA8136F78AF}"/>
              </a:ext>
            </a:extLst>
          </p:cNvPr>
          <p:cNvPicPr>
            <a:picLocks noChangeAspect="1"/>
          </p:cNvPicPr>
          <p:nvPr/>
        </p:nvPicPr>
        <p:blipFill>
          <a:blip r:embed="rId3"/>
          <a:stretch>
            <a:fillRect/>
          </a:stretch>
        </p:blipFill>
        <p:spPr>
          <a:xfrm>
            <a:off x="228259" y="1012384"/>
            <a:ext cx="1651341" cy="1651341"/>
          </a:xfrm>
          <a:prstGeom prst="rect">
            <a:avLst/>
          </a:prstGeom>
        </p:spPr>
      </p:pic>
      <p:pic>
        <p:nvPicPr>
          <p:cNvPr id="9" name="Picture 8">
            <a:extLst>
              <a:ext uri="{FF2B5EF4-FFF2-40B4-BE49-F238E27FC236}">
                <a16:creationId xmlns:a16="http://schemas.microsoft.com/office/drawing/2014/main" id="{48E2A36D-5030-4855-8D3A-EF523579C586}"/>
              </a:ext>
            </a:extLst>
          </p:cNvPr>
          <p:cNvPicPr>
            <a:picLocks noChangeAspect="1"/>
          </p:cNvPicPr>
          <p:nvPr/>
        </p:nvPicPr>
        <p:blipFill>
          <a:blip r:embed="rId4"/>
          <a:stretch>
            <a:fillRect/>
          </a:stretch>
        </p:blipFill>
        <p:spPr>
          <a:xfrm>
            <a:off x="1879600" y="3121679"/>
            <a:ext cx="1655064" cy="1655064"/>
          </a:xfrm>
          <a:prstGeom prst="rect">
            <a:avLst/>
          </a:prstGeom>
        </p:spPr>
      </p:pic>
      <p:pic>
        <p:nvPicPr>
          <p:cNvPr id="11" name="Picture 10">
            <a:extLst>
              <a:ext uri="{FF2B5EF4-FFF2-40B4-BE49-F238E27FC236}">
                <a16:creationId xmlns:a16="http://schemas.microsoft.com/office/drawing/2014/main" id="{DB09A599-7C67-41DD-AB1D-C9351DB75136}"/>
              </a:ext>
            </a:extLst>
          </p:cNvPr>
          <p:cNvPicPr>
            <a:picLocks noChangeAspect="1"/>
          </p:cNvPicPr>
          <p:nvPr/>
        </p:nvPicPr>
        <p:blipFill>
          <a:blip r:embed="rId5"/>
          <a:stretch>
            <a:fillRect/>
          </a:stretch>
        </p:blipFill>
        <p:spPr>
          <a:xfrm>
            <a:off x="3534664" y="1339753"/>
            <a:ext cx="1655064" cy="1364135"/>
          </a:xfrm>
          <a:prstGeom prst="rect">
            <a:avLst/>
          </a:prstGeom>
        </p:spPr>
      </p:pic>
      <p:pic>
        <p:nvPicPr>
          <p:cNvPr id="13" name="Picture 12">
            <a:extLst>
              <a:ext uri="{FF2B5EF4-FFF2-40B4-BE49-F238E27FC236}">
                <a16:creationId xmlns:a16="http://schemas.microsoft.com/office/drawing/2014/main" id="{B694BC8D-DEAE-465C-91BF-DA37FC7D4E90}"/>
              </a:ext>
            </a:extLst>
          </p:cNvPr>
          <p:cNvPicPr>
            <a:picLocks noChangeAspect="1"/>
          </p:cNvPicPr>
          <p:nvPr/>
        </p:nvPicPr>
        <p:blipFill>
          <a:blip r:embed="rId6"/>
          <a:stretch>
            <a:fillRect/>
          </a:stretch>
        </p:blipFill>
        <p:spPr>
          <a:xfrm>
            <a:off x="5189728" y="3121679"/>
            <a:ext cx="1655064" cy="1655064"/>
          </a:xfrm>
          <a:prstGeom prst="rect">
            <a:avLst/>
          </a:prstGeom>
        </p:spPr>
      </p:pic>
      <p:pic>
        <p:nvPicPr>
          <p:cNvPr id="15" name="Picture 14">
            <a:extLst>
              <a:ext uri="{FF2B5EF4-FFF2-40B4-BE49-F238E27FC236}">
                <a16:creationId xmlns:a16="http://schemas.microsoft.com/office/drawing/2014/main" id="{0D00904B-2504-4C9B-BA89-A85286F8C31C}"/>
              </a:ext>
            </a:extLst>
          </p:cNvPr>
          <p:cNvPicPr>
            <a:picLocks noChangeAspect="1"/>
          </p:cNvPicPr>
          <p:nvPr/>
        </p:nvPicPr>
        <p:blipFill rotWithShape="1">
          <a:blip r:embed="rId7"/>
          <a:srcRect t="5188" b="6032"/>
          <a:stretch/>
        </p:blipFill>
        <p:spPr>
          <a:xfrm>
            <a:off x="6844792" y="1028471"/>
            <a:ext cx="1905266" cy="1691504"/>
          </a:xfrm>
          <a:prstGeom prst="rect">
            <a:avLst/>
          </a:prstGeom>
        </p:spPr>
      </p:pic>
      <p:sp>
        <p:nvSpPr>
          <p:cNvPr id="17" name="Rectangle 16">
            <a:extLst>
              <a:ext uri="{FF2B5EF4-FFF2-40B4-BE49-F238E27FC236}">
                <a16:creationId xmlns:a16="http://schemas.microsoft.com/office/drawing/2014/main" id="{556CD2FA-93E1-4902-9DA6-38119CA9F8E3}"/>
              </a:ext>
            </a:extLst>
          </p:cNvPr>
          <p:cNvSpPr/>
          <p:nvPr/>
        </p:nvSpPr>
        <p:spPr>
          <a:xfrm>
            <a:off x="1054100" y="2848658"/>
            <a:ext cx="6833514" cy="141388"/>
          </a:xfrm>
          <a:prstGeom prst="rect">
            <a:avLst/>
          </a:prstGeom>
          <a:solidFill>
            <a:srgbClr val="FFB8A5"/>
          </a:solidFill>
          <a:ln>
            <a:solidFill>
              <a:srgbClr val="FFB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25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Future Scope</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21</a:t>
            </a:fld>
            <a:endParaRPr/>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35EEA66E-3767-487B-8846-6962756E05AD}"/>
              </a:ext>
            </a:extLst>
          </p:cNvPr>
          <p:cNvGrpSpPr/>
          <p:nvPr/>
        </p:nvGrpSpPr>
        <p:grpSpPr>
          <a:xfrm>
            <a:off x="0" y="1020726"/>
            <a:ext cx="5901070" cy="925032"/>
            <a:chOff x="0" y="1020726"/>
            <a:chExt cx="5901070" cy="925032"/>
          </a:xfrm>
          <a:effectLst>
            <a:outerShdw blurRad="50800" dist="38100" algn="l" rotWithShape="0">
              <a:prstClr val="black">
                <a:alpha val="40000"/>
              </a:prstClr>
            </a:outerShdw>
          </a:effectLst>
        </p:grpSpPr>
        <p:sp>
          <p:nvSpPr>
            <p:cNvPr id="2" name="Flowchart: Process 1"/>
            <p:cNvSpPr/>
            <p:nvPr/>
          </p:nvSpPr>
          <p:spPr>
            <a:xfrm>
              <a:off x="0" y="1020726"/>
              <a:ext cx="5901070" cy="925032"/>
            </a:xfrm>
            <a:prstGeom prst="flowChartProcess">
              <a:avLst/>
            </a:prstGeom>
            <a:solidFill>
              <a:srgbClr val="FEFB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Clr>
                  <a:srgbClr val="338987"/>
                </a:buClr>
                <a:buSzPts val="1100"/>
              </a:pPr>
              <a:r>
                <a:rPr lang="en-US" sz="3200" b="1" dirty="0">
                  <a:solidFill>
                    <a:srgbClr val="338987"/>
                  </a:solidFill>
                  <a:latin typeface="Josefin Sans"/>
                  <a:ea typeface="+mn-ea"/>
                </a:rPr>
                <a:t>Socio-economic Data</a:t>
              </a:r>
            </a:p>
          </p:txBody>
        </p:sp>
        <p:pic>
          <p:nvPicPr>
            <p:cNvPr id="9" name="Picture 8">
              <a:extLst>
                <a:ext uri="{FF2B5EF4-FFF2-40B4-BE49-F238E27FC236}">
                  <a16:creationId xmlns:a16="http://schemas.microsoft.com/office/drawing/2014/main" id="{4850A3E3-06BA-4C17-93A9-07655D4EE586}"/>
                </a:ext>
              </a:extLst>
            </p:cNvPr>
            <p:cNvPicPr>
              <a:picLocks noChangeAspect="1"/>
            </p:cNvPicPr>
            <p:nvPr/>
          </p:nvPicPr>
          <p:blipFill>
            <a:blip r:embed="rId3">
              <a:duotone>
                <a:schemeClr val="accent5">
                  <a:shade val="45000"/>
                  <a:satMod val="135000"/>
                </a:schemeClr>
                <a:prstClr val="white"/>
              </a:duotone>
            </a:blip>
            <a:stretch>
              <a:fillRect/>
            </a:stretch>
          </p:blipFill>
          <p:spPr>
            <a:xfrm>
              <a:off x="76471" y="1020726"/>
              <a:ext cx="842066" cy="842067"/>
            </a:xfrm>
            <a:prstGeom prst="rect">
              <a:avLst/>
            </a:prstGeom>
            <a:noFill/>
          </p:spPr>
        </p:pic>
      </p:grpSp>
      <p:grpSp>
        <p:nvGrpSpPr>
          <p:cNvPr id="4" name="Group 3">
            <a:extLst>
              <a:ext uri="{FF2B5EF4-FFF2-40B4-BE49-F238E27FC236}">
                <a16:creationId xmlns:a16="http://schemas.microsoft.com/office/drawing/2014/main" id="{2A430B2E-EC11-4E6A-BA53-9E7D8B874260}"/>
              </a:ext>
            </a:extLst>
          </p:cNvPr>
          <p:cNvGrpSpPr/>
          <p:nvPr/>
        </p:nvGrpSpPr>
        <p:grpSpPr>
          <a:xfrm>
            <a:off x="3242930" y="2280421"/>
            <a:ext cx="5901070" cy="925032"/>
            <a:chOff x="3242930" y="2280421"/>
            <a:chExt cx="5901070" cy="925032"/>
          </a:xfrm>
          <a:effectLst>
            <a:outerShdw blurRad="50800" dist="38100" dir="10800000" algn="r" rotWithShape="0">
              <a:prstClr val="black">
                <a:alpha val="40000"/>
              </a:prstClr>
            </a:outerShdw>
          </a:effectLst>
        </p:grpSpPr>
        <p:sp>
          <p:nvSpPr>
            <p:cNvPr id="7" name="Flowchart: Process 6"/>
            <p:cNvSpPr/>
            <p:nvPr/>
          </p:nvSpPr>
          <p:spPr>
            <a:xfrm>
              <a:off x="3242930" y="2280421"/>
              <a:ext cx="5901070" cy="925032"/>
            </a:xfrm>
            <a:prstGeom prst="flowChartProcess">
              <a:avLst/>
            </a:prstGeom>
            <a:solidFill>
              <a:srgbClr val="FEFB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buClr>
                  <a:srgbClr val="338987"/>
                </a:buClr>
                <a:buSzPts val="1100"/>
              </a:pPr>
              <a:r>
                <a:rPr lang="en-US" sz="3200" b="1" dirty="0">
                  <a:solidFill>
                    <a:srgbClr val="338987"/>
                  </a:solidFill>
                  <a:latin typeface="Josefin Sans"/>
                  <a:cs typeface="Arial"/>
                </a:rPr>
                <a:t>Social Acceptance Data</a:t>
              </a:r>
            </a:p>
          </p:txBody>
        </p:sp>
        <p:pic>
          <p:nvPicPr>
            <p:cNvPr id="12" name="Picture 11">
              <a:extLst>
                <a:ext uri="{FF2B5EF4-FFF2-40B4-BE49-F238E27FC236}">
                  <a16:creationId xmlns:a16="http://schemas.microsoft.com/office/drawing/2014/main" id="{1C57FFA8-1493-4554-87AF-AB8FCAA6FB60}"/>
                </a:ext>
              </a:extLst>
            </p:cNvPr>
            <p:cNvPicPr>
              <a:picLocks noChangeAspect="1"/>
            </p:cNvPicPr>
            <p:nvPr/>
          </p:nvPicPr>
          <p:blipFill>
            <a:blip r:embed="rId4"/>
            <a:stretch>
              <a:fillRect/>
            </a:stretch>
          </p:blipFill>
          <p:spPr>
            <a:xfrm>
              <a:off x="3384277" y="2336501"/>
              <a:ext cx="778089" cy="778089"/>
            </a:xfrm>
            <a:prstGeom prst="rect">
              <a:avLst/>
            </a:prstGeom>
          </p:spPr>
        </p:pic>
      </p:grpSp>
      <p:grpSp>
        <p:nvGrpSpPr>
          <p:cNvPr id="5" name="Group 4">
            <a:extLst>
              <a:ext uri="{FF2B5EF4-FFF2-40B4-BE49-F238E27FC236}">
                <a16:creationId xmlns:a16="http://schemas.microsoft.com/office/drawing/2014/main" id="{FB247777-EC56-400A-8DD9-0CA1814E19ED}"/>
              </a:ext>
            </a:extLst>
          </p:cNvPr>
          <p:cNvGrpSpPr/>
          <p:nvPr/>
        </p:nvGrpSpPr>
        <p:grpSpPr>
          <a:xfrm>
            <a:off x="0" y="3671749"/>
            <a:ext cx="5901070" cy="925032"/>
            <a:chOff x="0" y="3671749"/>
            <a:chExt cx="5901070" cy="925032"/>
          </a:xfrm>
        </p:grpSpPr>
        <p:sp>
          <p:nvSpPr>
            <p:cNvPr id="8" name="Flowchart: Process 7"/>
            <p:cNvSpPr/>
            <p:nvPr/>
          </p:nvSpPr>
          <p:spPr>
            <a:xfrm>
              <a:off x="0" y="3671749"/>
              <a:ext cx="5901070" cy="925032"/>
            </a:xfrm>
            <a:prstGeom prst="flowChartProcess">
              <a:avLst/>
            </a:prstGeom>
            <a:solidFill>
              <a:srgbClr val="FEFB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dirty="0">
                  <a:solidFill>
                    <a:srgbClr val="338987"/>
                  </a:solidFill>
                  <a:latin typeface="Josefin Sans"/>
                  <a:cs typeface="Arial"/>
                </a:rPr>
                <a:t>Negative Social Media</a:t>
              </a:r>
            </a:p>
          </p:txBody>
        </p:sp>
        <p:pic>
          <p:nvPicPr>
            <p:cNvPr id="14" name="Picture 13">
              <a:extLst>
                <a:ext uri="{FF2B5EF4-FFF2-40B4-BE49-F238E27FC236}">
                  <a16:creationId xmlns:a16="http://schemas.microsoft.com/office/drawing/2014/main" id="{54220F11-5E2F-4020-A49E-666A0648E8A9}"/>
                </a:ext>
              </a:extLst>
            </p:cNvPr>
            <p:cNvPicPr>
              <a:picLocks noChangeAspect="1"/>
            </p:cNvPicPr>
            <p:nvPr/>
          </p:nvPicPr>
          <p:blipFill>
            <a:blip r:embed="rId5">
              <a:duotone>
                <a:schemeClr val="accent5">
                  <a:shade val="45000"/>
                  <a:satMod val="135000"/>
                </a:schemeClr>
                <a:prstClr val="white"/>
              </a:duotone>
            </a:blip>
            <a:stretch>
              <a:fillRect/>
            </a:stretch>
          </p:blipFill>
          <p:spPr>
            <a:xfrm>
              <a:off x="76470" y="3701740"/>
              <a:ext cx="842067" cy="842067"/>
            </a:xfrm>
            <a:prstGeom prst="rect">
              <a:avLst/>
            </a:prstGeom>
          </p:spPr>
        </p:pic>
      </p:grpSp>
      <p:sp>
        <p:nvSpPr>
          <p:cNvPr id="10" name="Title 9">
            <a:extLst>
              <a:ext uri="{FF2B5EF4-FFF2-40B4-BE49-F238E27FC236}">
                <a16:creationId xmlns:a16="http://schemas.microsoft.com/office/drawing/2014/main" id="{558C475C-E249-4463-9925-E9159A4301AD}"/>
              </a:ext>
            </a:extLst>
          </p:cNvPr>
          <p:cNvSpPr>
            <a:spLocks noGrp="1"/>
          </p:cNvSpPr>
          <p:nvPr>
            <p:ph type="ctrTitle"/>
          </p:nvPr>
        </p:nvSpPr>
        <p:spPr>
          <a:xfrm>
            <a:off x="5721880" y="123933"/>
            <a:ext cx="2866800" cy="481200"/>
          </a:xfrm>
        </p:spPr>
        <p:txBody>
          <a:bodyPr/>
          <a:lstStyle/>
          <a:p>
            <a:r>
              <a:rPr lang="en-US" dirty="0"/>
              <a:t>Recommendations</a:t>
            </a:r>
          </a:p>
        </p:txBody>
      </p:sp>
    </p:spTree>
    <p:extLst>
      <p:ext uri="{BB962C8B-B14F-4D97-AF65-F5344CB8AC3E}">
        <p14:creationId xmlns:p14="http://schemas.microsoft.com/office/powerpoint/2010/main" val="11277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3">
            <a:alphaModFix/>
          </a:blip>
          <a:srcRect t="428" b="84316"/>
          <a:stretch/>
        </p:blipFill>
        <p:spPr>
          <a:xfrm>
            <a:off x="0" y="0"/>
            <a:ext cx="9143995" cy="1045502"/>
          </a:xfrm>
          <a:prstGeom prst="rect">
            <a:avLst/>
          </a:prstGeom>
          <a:noFill/>
          <a:ln>
            <a:noFill/>
          </a:ln>
        </p:spPr>
      </p:pic>
      <p:sp>
        <p:nvSpPr>
          <p:cNvPr id="159" name="Google Shape;159;p19"/>
          <p:cNvSpPr/>
          <p:nvPr/>
        </p:nvSpPr>
        <p:spPr>
          <a:xfrm>
            <a:off x="-50" y="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19"/>
          <p:cNvPicPr preferRelativeResize="0"/>
          <p:nvPr/>
        </p:nvPicPr>
        <p:blipFill rotWithShape="1">
          <a:blip r:embed="rId3">
            <a:alphaModFix/>
          </a:blip>
          <a:srcRect t="84033" b="710"/>
          <a:stretch/>
        </p:blipFill>
        <p:spPr>
          <a:xfrm>
            <a:off x="-50" y="4097997"/>
            <a:ext cx="9143995" cy="1045502"/>
          </a:xfrm>
          <a:prstGeom prst="rect">
            <a:avLst/>
          </a:prstGeom>
          <a:noFill/>
          <a:ln>
            <a:noFill/>
          </a:ln>
        </p:spPr>
      </p:pic>
      <p:sp>
        <p:nvSpPr>
          <p:cNvPr id="162" name="Google Shape;162;p19"/>
          <p:cNvSpPr/>
          <p:nvPr/>
        </p:nvSpPr>
        <p:spPr>
          <a:xfrm>
            <a:off x="-50" y="409800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Quote</a:t>
            </a:r>
            <a:endParaRPr/>
          </a:p>
        </p:txBody>
      </p:sp>
      <p:sp>
        <p:nvSpPr>
          <p:cNvPr id="164" name="Google Shape;164;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22</a:t>
            </a:fld>
            <a:endParaRPr/>
          </a:p>
        </p:txBody>
      </p:sp>
      <p:sp>
        <p:nvSpPr>
          <p:cNvPr id="165" name="Google Shape;165;p19"/>
          <p:cNvSpPr txBox="1">
            <a:spLocks noGrp="1"/>
          </p:cNvSpPr>
          <p:nvPr>
            <p:ph type="subTitle" idx="1"/>
          </p:nvPr>
        </p:nvSpPr>
        <p:spPr>
          <a:xfrm>
            <a:off x="2232773" y="1459625"/>
            <a:ext cx="4678348" cy="13567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latin typeface="Josefin Slab SemiBold"/>
                <a:ea typeface="Josefin Slab SemiBold"/>
                <a:cs typeface="Josefin Slab SemiBold"/>
                <a:sym typeface="Josefin Slab SemiBold"/>
              </a:rPr>
              <a:t>“</a:t>
            </a:r>
            <a:r>
              <a:rPr lang="en-US" sz="2400" dirty="0"/>
              <a:t>It is not enough to do your best; you must know what to do, and then do your best</a:t>
            </a:r>
            <a:r>
              <a:rPr lang="es" sz="2400" dirty="0">
                <a:latin typeface="Josefin Slab SemiBold"/>
                <a:ea typeface="Josefin Slab SemiBold"/>
                <a:cs typeface="Josefin Slab SemiBold"/>
                <a:sym typeface="Josefin Slab SemiBold"/>
              </a:rPr>
              <a:t>.”</a:t>
            </a:r>
            <a:endParaRPr sz="2400" dirty="0">
              <a:latin typeface="Josefin Slab SemiBold"/>
              <a:ea typeface="Josefin Slab SemiBold"/>
              <a:cs typeface="Josefin Slab SemiBold"/>
              <a:sym typeface="Josefin Slab SemiBold"/>
            </a:endParaRPr>
          </a:p>
          <a:p>
            <a:pPr marL="0" lvl="0" indent="0" algn="ctr" rtl="0">
              <a:spcBef>
                <a:spcPts val="0"/>
              </a:spcBef>
              <a:spcAft>
                <a:spcPts val="0"/>
              </a:spcAft>
              <a:buNone/>
            </a:pPr>
            <a:endParaRPr sz="2800" dirty="0">
              <a:latin typeface="Josefin Slab SemiBold"/>
              <a:ea typeface="Josefin Slab SemiBold"/>
              <a:cs typeface="Josefin Slab SemiBold"/>
              <a:sym typeface="Josefin Slab SemiBold"/>
            </a:endParaRPr>
          </a:p>
        </p:txBody>
      </p:sp>
      <p:sp>
        <p:nvSpPr>
          <p:cNvPr id="166" name="Google Shape;166;p19"/>
          <p:cNvSpPr txBox="1">
            <a:spLocks noGrp="1"/>
          </p:cNvSpPr>
          <p:nvPr>
            <p:ph type="ctrTitle"/>
          </p:nvPr>
        </p:nvSpPr>
        <p:spPr>
          <a:xfrm>
            <a:off x="4216294" y="2754288"/>
            <a:ext cx="2620948" cy="70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a:t>—</a:t>
            </a:r>
            <a:r>
              <a:rPr lang="en-US" sz="1600" dirty="0"/>
              <a:t>W. Edwards </a:t>
            </a:r>
            <a:br>
              <a:rPr lang="en-US" sz="1600" dirty="0"/>
            </a:br>
            <a:r>
              <a:rPr lang="en-US" sz="1600" dirty="0"/>
              <a:t>Deming</a:t>
            </a:r>
            <a:endParaRPr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Shape 385"/>
        <p:cNvGrpSpPr/>
        <p:nvPr/>
      </p:nvGrpSpPr>
      <p:grpSpPr>
        <a:xfrm>
          <a:off x="0" y="0"/>
          <a:ext cx="0" cy="0"/>
          <a:chOff x="0" y="0"/>
          <a:chExt cx="0" cy="0"/>
        </a:xfrm>
      </p:grpSpPr>
      <p:sp>
        <p:nvSpPr>
          <p:cNvPr id="387" name="Google Shape;387;p27"/>
          <p:cNvSpPr txBox="1">
            <a:spLocks noGrp="1"/>
          </p:cNvSpPr>
          <p:nvPr>
            <p:ph type="ctrTitle" idx="4294967295"/>
          </p:nvPr>
        </p:nvSpPr>
        <p:spPr>
          <a:xfrm>
            <a:off x="2577663" y="2695903"/>
            <a:ext cx="3988675" cy="24475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6000" dirty="0">
                <a:solidFill>
                  <a:srgbClr val="FDF3E5"/>
                </a:solidFill>
              </a:rPr>
              <a:t>Thank</a:t>
            </a:r>
            <a:br>
              <a:rPr lang="es" sz="6000" dirty="0">
                <a:solidFill>
                  <a:srgbClr val="FDF3E5"/>
                </a:solidFill>
              </a:rPr>
            </a:br>
            <a:r>
              <a:rPr lang="en-US" sz="6000" dirty="0">
                <a:solidFill>
                  <a:srgbClr val="FDF3E5"/>
                </a:solidFill>
              </a:rPr>
              <a:t>You</a:t>
            </a:r>
            <a:endParaRPr sz="6000" dirty="0">
              <a:solidFill>
                <a:srgbClr val="FDF3E5"/>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ctrTitle" idx="4294967295"/>
          </p:nvPr>
        </p:nvSpPr>
        <p:spPr>
          <a:xfrm>
            <a:off x="3026550" y="3089400"/>
            <a:ext cx="3090900" cy="2054100"/>
          </a:xfrm>
          <a:prstGeom prst="rect">
            <a:avLst/>
          </a:prstGeom>
          <a:solidFill>
            <a:srgbClr val="FFB8A5"/>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5000" dirty="0">
                <a:solidFill>
                  <a:srgbClr val="FEFBF7"/>
                </a:solidFill>
              </a:rPr>
              <a:t>Appendix</a:t>
            </a:r>
            <a:endParaRPr sz="5000" dirty="0">
              <a:solidFill>
                <a:srgbClr val="FEFBF7"/>
              </a:solidFill>
            </a:endParaRPr>
          </a:p>
        </p:txBody>
      </p:sp>
      <p:sp>
        <p:nvSpPr>
          <p:cNvPr id="150" name="Google Shape;150;p18"/>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Appendix</a:t>
            </a:r>
            <a:endParaRPr dirty="0"/>
          </a:p>
        </p:txBody>
      </p:sp>
      <p:sp>
        <p:nvSpPr>
          <p:cNvPr id="151" name="Google Shape;151;p18"/>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1CA6-A2EE-49AA-B18F-90D3DFE1CC8C}"/>
              </a:ext>
            </a:extLst>
          </p:cNvPr>
          <p:cNvSpPr>
            <a:spLocks noGrp="1"/>
          </p:cNvSpPr>
          <p:nvPr>
            <p:ph type="ctrTitle"/>
          </p:nvPr>
        </p:nvSpPr>
        <p:spPr/>
        <p:txBody>
          <a:bodyPr/>
          <a:lstStyle/>
          <a:p>
            <a:r>
              <a:rPr lang="en-US" dirty="0"/>
              <a:t>Appendix</a:t>
            </a:r>
          </a:p>
        </p:txBody>
      </p:sp>
      <p:sp>
        <p:nvSpPr>
          <p:cNvPr id="3" name="Slide Number Placeholder 2">
            <a:extLst>
              <a:ext uri="{FF2B5EF4-FFF2-40B4-BE49-F238E27FC236}">
                <a16:creationId xmlns:a16="http://schemas.microsoft.com/office/drawing/2014/main" id="{7EF463B8-72E2-457A-831A-276F9DA61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25</a:t>
            </a:fld>
            <a:endParaRPr lang="es"/>
          </a:p>
        </p:txBody>
      </p:sp>
      <p:pic>
        <p:nvPicPr>
          <p:cNvPr id="4" name="Picture 3">
            <a:extLst>
              <a:ext uri="{FF2B5EF4-FFF2-40B4-BE49-F238E27FC236}">
                <a16:creationId xmlns:a16="http://schemas.microsoft.com/office/drawing/2014/main" id="{9C423E87-2A55-4D2D-B487-427AD1383D40}"/>
              </a:ext>
            </a:extLst>
          </p:cNvPr>
          <p:cNvPicPr>
            <a:picLocks noChangeAspect="1"/>
          </p:cNvPicPr>
          <p:nvPr/>
        </p:nvPicPr>
        <p:blipFill>
          <a:blip r:embed="rId2"/>
          <a:stretch>
            <a:fillRect/>
          </a:stretch>
        </p:blipFill>
        <p:spPr>
          <a:xfrm>
            <a:off x="175511" y="669934"/>
            <a:ext cx="4910840" cy="3264694"/>
          </a:xfrm>
          <a:prstGeom prst="rect">
            <a:avLst/>
          </a:prstGeom>
        </p:spPr>
      </p:pic>
      <p:pic>
        <p:nvPicPr>
          <p:cNvPr id="5" name="Picture 4">
            <a:extLst>
              <a:ext uri="{FF2B5EF4-FFF2-40B4-BE49-F238E27FC236}">
                <a16:creationId xmlns:a16="http://schemas.microsoft.com/office/drawing/2014/main" id="{B28B565A-37EA-4D86-925F-63DD52A6158B}"/>
              </a:ext>
            </a:extLst>
          </p:cNvPr>
          <p:cNvPicPr>
            <a:picLocks noChangeAspect="1"/>
          </p:cNvPicPr>
          <p:nvPr/>
        </p:nvPicPr>
        <p:blipFill>
          <a:blip r:embed="rId3"/>
          <a:stretch>
            <a:fillRect/>
          </a:stretch>
        </p:blipFill>
        <p:spPr>
          <a:xfrm>
            <a:off x="4736306" y="954334"/>
            <a:ext cx="4150519" cy="2764632"/>
          </a:xfrm>
          <a:prstGeom prst="rect">
            <a:avLst/>
          </a:prstGeom>
        </p:spPr>
      </p:pic>
    </p:spTree>
    <p:extLst>
      <p:ext uri="{BB962C8B-B14F-4D97-AF65-F5344CB8AC3E}">
        <p14:creationId xmlns:p14="http://schemas.microsoft.com/office/powerpoint/2010/main" val="2459962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Appendix</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26</a:t>
            </a:fld>
            <a:endParaRPr lang="es"/>
          </a:p>
        </p:txBody>
      </p:sp>
      <p:pic>
        <p:nvPicPr>
          <p:cNvPr id="4" name="Picture 3"/>
          <p:cNvPicPr/>
          <p:nvPr/>
        </p:nvPicPr>
        <p:blipFill>
          <a:blip r:embed="rId2"/>
          <a:stretch>
            <a:fillRect/>
          </a:stretch>
        </p:blipFill>
        <p:spPr>
          <a:xfrm>
            <a:off x="772960" y="954334"/>
            <a:ext cx="7598080" cy="4048165"/>
          </a:xfrm>
          <a:prstGeom prst="rect">
            <a:avLst/>
          </a:prstGeom>
        </p:spPr>
      </p:pic>
      <p:sp>
        <p:nvSpPr>
          <p:cNvPr id="5" name="Google Shape;199;p32">
            <a:extLst>
              <a:ext uri="{FF2B5EF4-FFF2-40B4-BE49-F238E27FC236}">
                <a16:creationId xmlns:a16="http://schemas.microsoft.com/office/drawing/2014/main" id="{A76976CA-5171-4B35-95FB-0A3E1927A623}"/>
              </a:ext>
            </a:extLst>
          </p:cNvPr>
          <p:cNvSpPr txBox="1">
            <a:spLocks/>
          </p:cNvSpPr>
          <p:nvPr/>
        </p:nvSpPr>
        <p:spPr>
          <a:xfrm>
            <a:off x="436964" y="164788"/>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HP Classifier</a:t>
            </a:r>
          </a:p>
        </p:txBody>
      </p:sp>
      <p:sp>
        <p:nvSpPr>
          <p:cNvPr id="6" name="Google Shape;23;p6">
            <a:extLst>
              <a:ext uri="{FF2B5EF4-FFF2-40B4-BE49-F238E27FC236}">
                <a16:creationId xmlns:a16="http://schemas.microsoft.com/office/drawing/2014/main" id="{E08FBA4D-AB96-4C0C-BA12-BF511A8D655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5632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27</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Appendix</a:t>
            </a:r>
            <a:endParaRPr dirty="0"/>
          </a:p>
        </p:txBody>
      </p:sp>
      <p:sp>
        <p:nvSpPr>
          <p:cNvPr id="6" name="Rectangle 5">
            <a:extLst>
              <a:ext uri="{FF2B5EF4-FFF2-40B4-BE49-F238E27FC236}">
                <a16:creationId xmlns:a16="http://schemas.microsoft.com/office/drawing/2014/main" id="{0461DE80-9E56-4F1A-A67D-0F6916B6ADDA}"/>
              </a:ext>
            </a:extLst>
          </p:cNvPr>
          <p:cNvSpPr/>
          <p:nvPr/>
        </p:nvSpPr>
        <p:spPr>
          <a:xfrm>
            <a:off x="3949882" y="4379322"/>
            <a:ext cx="1244237" cy="627017"/>
          </a:xfrm>
          <a:prstGeom prst="rect">
            <a:avLst/>
          </a:prstGeom>
          <a:solidFill>
            <a:srgbClr val="FFB8A5"/>
          </a:solidFill>
          <a:ln>
            <a:solidFill>
              <a:srgbClr val="FFB8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Josefin Sans"/>
                <a:ea typeface="Josefin Sans"/>
                <a:cs typeface="Josefin Sans"/>
              </a:rPr>
              <a:t>Suicide</a:t>
            </a:r>
            <a:r>
              <a:rPr lang="en-US" dirty="0"/>
              <a:t> </a:t>
            </a:r>
            <a:r>
              <a:rPr lang="en-US" sz="1600" b="1" dirty="0">
                <a:solidFill>
                  <a:schemeClr val="bg1"/>
                </a:solidFill>
                <a:latin typeface="Josefin Sans"/>
                <a:ea typeface="Josefin Sans"/>
                <a:cs typeface="Josefin Sans"/>
              </a:rPr>
              <a:t>Attempts</a:t>
            </a:r>
          </a:p>
        </p:txBody>
      </p:sp>
      <p:grpSp>
        <p:nvGrpSpPr>
          <p:cNvPr id="7" name="Group 6">
            <a:extLst>
              <a:ext uri="{FF2B5EF4-FFF2-40B4-BE49-F238E27FC236}">
                <a16:creationId xmlns:a16="http://schemas.microsoft.com/office/drawing/2014/main" id="{DCDF6F5A-66A0-4FFD-8F5E-5554EEB9FFC9}"/>
              </a:ext>
            </a:extLst>
          </p:cNvPr>
          <p:cNvGrpSpPr/>
          <p:nvPr/>
        </p:nvGrpSpPr>
        <p:grpSpPr>
          <a:xfrm>
            <a:off x="381719" y="1201689"/>
            <a:ext cx="8380562" cy="620485"/>
            <a:chOff x="483321" y="1645918"/>
            <a:chExt cx="11174083" cy="827313"/>
          </a:xfrm>
        </p:grpSpPr>
        <p:sp>
          <p:nvSpPr>
            <p:cNvPr id="8" name="Oval 7">
              <a:extLst>
                <a:ext uri="{FF2B5EF4-FFF2-40B4-BE49-F238E27FC236}">
                  <a16:creationId xmlns:a16="http://schemas.microsoft.com/office/drawing/2014/main" id="{92710469-12B5-4737-845D-FBF734487950}"/>
                </a:ext>
              </a:extLst>
            </p:cNvPr>
            <p:cNvSpPr/>
            <p:nvPr/>
          </p:nvSpPr>
          <p:spPr>
            <a:xfrm>
              <a:off x="483321" y="164591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sym typeface="Josefin Sans"/>
                </a:rPr>
                <a:t>Drug Abuse</a:t>
              </a:r>
            </a:p>
          </p:txBody>
        </p:sp>
        <p:sp>
          <p:nvSpPr>
            <p:cNvPr id="9" name="Oval 8">
              <a:extLst>
                <a:ext uri="{FF2B5EF4-FFF2-40B4-BE49-F238E27FC236}">
                  <a16:creationId xmlns:a16="http://schemas.microsoft.com/office/drawing/2014/main" id="{F0E05FA1-FB87-4258-A290-08D119088D1A}"/>
                </a:ext>
              </a:extLst>
            </p:cNvPr>
            <p:cNvSpPr/>
            <p:nvPr/>
          </p:nvSpPr>
          <p:spPr>
            <a:xfrm>
              <a:off x="9619596" y="164591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Sexual Minorities</a:t>
              </a:r>
            </a:p>
          </p:txBody>
        </p:sp>
      </p:grpSp>
      <p:sp>
        <p:nvSpPr>
          <p:cNvPr id="10" name="Oval 9">
            <a:extLst>
              <a:ext uri="{FF2B5EF4-FFF2-40B4-BE49-F238E27FC236}">
                <a16:creationId xmlns:a16="http://schemas.microsoft.com/office/drawing/2014/main" id="{439ADB5D-DFE7-41AC-9EF7-F8BA10D7B29E}"/>
              </a:ext>
            </a:extLst>
          </p:cNvPr>
          <p:cNvSpPr/>
          <p:nvPr/>
        </p:nvSpPr>
        <p:spPr>
          <a:xfrm>
            <a:off x="3779984" y="3137325"/>
            <a:ext cx="1605220" cy="620485"/>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Depression</a:t>
            </a:r>
          </a:p>
        </p:txBody>
      </p:sp>
      <p:grpSp>
        <p:nvGrpSpPr>
          <p:cNvPr id="11" name="Group 10">
            <a:extLst>
              <a:ext uri="{FF2B5EF4-FFF2-40B4-BE49-F238E27FC236}">
                <a16:creationId xmlns:a16="http://schemas.microsoft.com/office/drawing/2014/main" id="{F632A1BC-468C-4CFE-AF88-DBD337C96422}"/>
              </a:ext>
            </a:extLst>
          </p:cNvPr>
          <p:cNvGrpSpPr/>
          <p:nvPr/>
        </p:nvGrpSpPr>
        <p:grpSpPr>
          <a:xfrm>
            <a:off x="2459989" y="1672039"/>
            <a:ext cx="4223813" cy="653096"/>
            <a:chOff x="3422467" y="2080258"/>
            <a:chExt cx="5631751" cy="849843"/>
          </a:xfrm>
        </p:grpSpPr>
        <p:sp>
          <p:nvSpPr>
            <p:cNvPr id="12" name="Oval 11">
              <a:extLst>
                <a:ext uri="{FF2B5EF4-FFF2-40B4-BE49-F238E27FC236}">
                  <a16:creationId xmlns:a16="http://schemas.microsoft.com/office/drawing/2014/main" id="{D2242CF9-A57F-4114-B15B-2E33F8DE825A}"/>
                </a:ext>
              </a:extLst>
            </p:cNvPr>
            <p:cNvSpPr/>
            <p:nvPr/>
          </p:nvSpPr>
          <p:spPr>
            <a:xfrm>
              <a:off x="7016410" y="210278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Bullying</a:t>
              </a:r>
              <a:r>
                <a:rPr lang="en-US" sz="1200" dirty="0"/>
                <a:t> </a:t>
              </a:r>
              <a:r>
                <a:rPr lang="en-US" b="1" dirty="0">
                  <a:solidFill>
                    <a:schemeClr val="bg1"/>
                  </a:solidFill>
                  <a:latin typeface="Josefin Sans"/>
                  <a:ea typeface="Josefin Sans"/>
                  <a:cs typeface="Josefin Sans"/>
                </a:rPr>
                <a:t>at</a:t>
              </a:r>
              <a:r>
                <a:rPr lang="en-US" sz="1200" dirty="0"/>
                <a:t> </a:t>
              </a:r>
              <a:r>
                <a:rPr lang="en-US" b="1" dirty="0">
                  <a:solidFill>
                    <a:schemeClr val="bg1"/>
                  </a:solidFill>
                  <a:latin typeface="Josefin Sans"/>
                  <a:ea typeface="Josefin Sans"/>
                  <a:cs typeface="Josefin Sans"/>
                </a:rPr>
                <a:t>School</a:t>
              </a:r>
            </a:p>
          </p:txBody>
        </p:sp>
        <p:sp>
          <p:nvSpPr>
            <p:cNvPr id="13" name="Oval 12">
              <a:extLst>
                <a:ext uri="{FF2B5EF4-FFF2-40B4-BE49-F238E27FC236}">
                  <a16:creationId xmlns:a16="http://schemas.microsoft.com/office/drawing/2014/main" id="{D752E9C0-793D-42F6-B32B-2D7905FA729F}"/>
                </a:ext>
              </a:extLst>
            </p:cNvPr>
            <p:cNvSpPr/>
            <p:nvPr/>
          </p:nvSpPr>
          <p:spPr>
            <a:xfrm>
              <a:off x="3422467" y="2080258"/>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Physical</a:t>
              </a:r>
              <a:r>
                <a:rPr lang="en-US" sz="1200" dirty="0"/>
                <a:t> </a:t>
              </a:r>
              <a:r>
                <a:rPr lang="en-US" b="1" dirty="0">
                  <a:solidFill>
                    <a:schemeClr val="bg1"/>
                  </a:solidFill>
                  <a:latin typeface="Josefin Sans"/>
                  <a:ea typeface="Josefin Sans"/>
                  <a:cs typeface="Josefin Sans"/>
                </a:rPr>
                <a:t>Fights</a:t>
              </a:r>
            </a:p>
          </p:txBody>
        </p:sp>
      </p:grpSp>
      <p:grpSp>
        <p:nvGrpSpPr>
          <p:cNvPr id="14" name="Group 13">
            <a:extLst>
              <a:ext uri="{FF2B5EF4-FFF2-40B4-BE49-F238E27FC236}">
                <a16:creationId xmlns:a16="http://schemas.microsoft.com/office/drawing/2014/main" id="{C3D9C086-9A39-43F2-B5B1-ADA00BE54527}"/>
              </a:ext>
            </a:extLst>
          </p:cNvPr>
          <p:cNvGrpSpPr/>
          <p:nvPr/>
        </p:nvGrpSpPr>
        <p:grpSpPr>
          <a:xfrm>
            <a:off x="898069" y="2908154"/>
            <a:ext cx="7347863" cy="633547"/>
            <a:chOff x="1384659" y="3701145"/>
            <a:chExt cx="9797150" cy="844729"/>
          </a:xfrm>
        </p:grpSpPr>
        <p:sp>
          <p:nvSpPr>
            <p:cNvPr id="15" name="Oval 14">
              <a:extLst>
                <a:ext uri="{FF2B5EF4-FFF2-40B4-BE49-F238E27FC236}">
                  <a16:creationId xmlns:a16="http://schemas.microsoft.com/office/drawing/2014/main" id="{BEC1E49B-6E3D-42F8-895D-38516C4BB0B3}"/>
                </a:ext>
              </a:extLst>
            </p:cNvPr>
            <p:cNvSpPr/>
            <p:nvPr/>
          </p:nvSpPr>
          <p:spPr>
            <a:xfrm>
              <a:off x="1384659" y="3718561"/>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Josefin Sans"/>
                  <a:ea typeface="Josefin Sans"/>
                  <a:cs typeface="Josefin Sans"/>
                </a:rPr>
                <a:t>Sexual</a:t>
              </a:r>
              <a:r>
                <a:rPr lang="en-US" dirty="0"/>
                <a:t> </a:t>
              </a:r>
              <a:r>
                <a:rPr lang="en-US" sz="1600" b="1" dirty="0">
                  <a:solidFill>
                    <a:schemeClr val="bg1"/>
                  </a:solidFill>
                  <a:latin typeface="Josefin Sans"/>
                  <a:ea typeface="Josefin Sans"/>
                  <a:cs typeface="Josefin Sans"/>
                </a:rPr>
                <a:t>Assault</a:t>
              </a:r>
            </a:p>
          </p:txBody>
        </p:sp>
        <p:sp>
          <p:nvSpPr>
            <p:cNvPr id="16" name="Oval 15">
              <a:extLst>
                <a:ext uri="{FF2B5EF4-FFF2-40B4-BE49-F238E27FC236}">
                  <a16:creationId xmlns:a16="http://schemas.microsoft.com/office/drawing/2014/main" id="{5261C769-28F1-4C9C-BA29-EA60D60FF11A}"/>
                </a:ext>
              </a:extLst>
            </p:cNvPr>
            <p:cNvSpPr/>
            <p:nvPr/>
          </p:nvSpPr>
          <p:spPr>
            <a:xfrm>
              <a:off x="9144001" y="3701145"/>
              <a:ext cx="2037808" cy="82731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Obesity</a:t>
              </a:r>
            </a:p>
          </p:txBody>
        </p:sp>
      </p:grpSp>
      <p:cxnSp>
        <p:nvCxnSpPr>
          <p:cNvPr id="17" name="Straight Arrow Connector 16">
            <a:extLst>
              <a:ext uri="{FF2B5EF4-FFF2-40B4-BE49-F238E27FC236}">
                <a16:creationId xmlns:a16="http://schemas.microsoft.com/office/drawing/2014/main" id="{F981E632-075B-4ECB-A28D-E6F670056897}"/>
              </a:ext>
            </a:extLst>
          </p:cNvPr>
          <p:cNvCxnSpPr/>
          <p:nvPr/>
        </p:nvCxnSpPr>
        <p:spPr>
          <a:xfrm>
            <a:off x="1441966" y="1742583"/>
            <a:ext cx="2531051" cy="2615266"/>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790A260-9C59-4EBA-AFA3-ADBFEFE86953}"/>
              </a:ext>
            </a:extLst>
          </p:cNvPr>
          <p:cNvCxnSpPr>
            <a:stCxn id="15" idx="5"/>
            <a:endCxn id="6" idx="1"/>
          </p:cNvCxnSpPr>
          <p:nvPr/>
        </p:nvCxnSpPr>
        <p:spPr>
          <a:xfrm>
            <a:off x="2202602" y="3450833"/>
            <a:ext cx="1747280" cy="1241998"/>
          </a:xfrm>
          <a:prstGeom prst="straightConnector1">
            <a:avLst/>
          </a:prstGeom>
          <a:ln>
            <a:solidFill>
              <a:srgbClr val="338987"/>
            </a:solidFill>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AB4E2691-D2EC-4896-9479-EF36C595AF7E}"/>
              </a:ext>
            </a:extLst>
          </p:cNvPr>
          <p:cNvCxnSpPr>
            <a:stCxn id="13" idx="3"/>
          </p:cNvCxnSpPr>
          <p:nvPr/>
        </p:nvCxnSpPr>
        <p:spPr>
          <a:xfrm>
            <a:off x="2683812" y="2214713"/>
            <a:ext cx="1534382" cy="2143136"/>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DD20A25-996C-4992-BA02-1E07087AF9B4}"/>
              </a:ext>
            </a:extLst>
          </p:cNvPr>
          <p:cNvCxnSpPr>
            <a:stCxn id="10" idx="4"/>
            <a:endCxn id="6" idx="0"/>
          </p:cNvCxnSpPr>
          <p:nvPr/>
        </p:nvCxnSpPr>
        <p:spPr>
          <a:xfrm flipH="1">
            <a:off x="4572001" y="3757810"/>
            <a:ext cx="10593" cy="621512"/>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A0F7764-F837-441C-8476-D503D6E659B5}"/>
              </a:ext>
            </a:extLst>
          </p:cNvPr>
          <p:cNvCxnSpPr>
            <a:stCxn id="12" idx="5"/>
          </p:cNvCxnSpPr>
          <p:nvPr/>
        </p:nvCxnSpPr>
        <p:spPr>
          <a:xfrm flipH="1">
            <a:off x="4925598" y="2232026"/>
            <a:ext cx="1534382" cy="2125823"/>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140668-07CC-4E70-AD24-92BD4ABE67EB}"/>
              </a:ext>
            </a:extLst>
          </p:cNvPr>
          <p:cNvCxnSpPr>
            <a:stCxn id="9" idx="3"/>
          </p:cNvCxnSpPr>
          <p:nvPr/>
        </p:nvCxnSpPr>
        <p:spPr>
          <a:xfrm flipH="1">
            <a:off x="5170880" y="1731306"/>
            <a:ext cx="2286867" cy="2636738"/>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3B2A2E3-8D5D-473F-A204-88EBBB7DCE01}"/>
              </a:ext>
            </a:extLst>
          </p:cNvPr>
          <p:cNvCxnSpPr>
            <a:stCxn id="16" idx="3"/>
            <a:endCxn id="6" idx="3"/>
          </p:cNvCxnSpPr>
          <p:nvPr/>
        </p:nvCxnSpPr>
        <p:spPr>
          <a:xfrm flipH="1">
            <a:off x="5194119" y="3437771"/>
            <a:ext cx="1747279" cy="1255060"/>
          </a:xfrm>
          <a:prstGeom prst="straightConnector1">
            <a:avLst/>
          </a:prstGeom>
          <a:ln>
            <a:solidFill>
              <a:srgbClr val="338987"/>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369B49-4939-4226-BA3A-657889FADA82}"/>
              </a:ext>
            </a:extLst>
          </p:cNvPr>
          <p:cNvCxnSpPr>
            <a:stCxn id="15" idx="6"/>
            <a:endCxn id="10" idx="2"/>
          </p:cNvCxnSpPr>
          <p:nvPr/>
        </p:nvCxnSpPr>
        <p:spPr>
          <a:xfrm>
            <a:off x="2426425" y="3231459"/>
            <a:ext cx="1353559" cy="216109"/>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AF45E2A8-E05F-4AB2-8907-EBCADA564C95}"/>
              </a:ext>
            </a:extLst>
          </p:cNvPr>
          <p:cNvCxnSpPr>
            <a:stCxn id="10" idx="0"/>
            <a:endCxn id="12" idx="2"/>
          </p:cNvCxnSpPr>
          <p:nvPr/>
        </p:nvCxnSpPr>
        <p:spPr>
          <a:xfrm flipV="1">
            <a:off x="4582594" y="2007244"/>
            <a:ext cx="572852" cy="1130081"/>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F2BD602-EE29-4E72-8988-8475EB4AEEDF}"/>
              </a:ext>
            </a:extLst>
          </p:cNvPr>
          <p:cNvCxnSpPr>
            <a:stCxn id="16" idx="2"/>
            <a:endCxn id="10" idx="6"/>
          </p:cNvCxnSpPr>
          <p:nvPr/>
        </p:nvCxnSpPr>
        <p:spPr>
          <a:xfrm flipH="1">
            <a:off x="5385204" y="3218397"/>
            <a:ext cx="1332372" cy="229171"/>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Arrow Connector 26">
            <a:extLst>
              <a:ext uri="{FF2B5EF4-FFF2-40B4-BE49-F238E27FC236}">
                <a16:creationId xmlns:a16="http://schemas.microsoft.com/office/drawing/2014/main" id="{96CEBE71-804D-432D-BEDE-26A99E6DA25F}"/>
              </a:ext>
            </a:extLst>
          </p:cNvPr>
          <p:cNvCxnSpPr>
            <a:stCxn id="8" idx="4"/>
            <a:endCxn id="15" idx="0"/>
          </p:cNvCxnSpPr>
          <p:nvPr/>
        </p:nvCxnSpPr>
        <p:spPr>
          <a:xfrm>
            <a:off x="1145897" y="1822173"/>
            <a:ext cx="516350" cy="1099043"/>
          </a:xfrm>
          <a:prstGeom prst="straightConnector1">
            <a:avLst/>
          </a:prstGeom>
          <a:ln w="9525" cap="flat" cmpd="sng" algn="ctr">
            <a:solidFill>
              <a:srgbClr val="338987"/>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EC1E49B-6E3D-42F8-895D-38516C4BB0B3}"/>
              </a:ext>
            </a:extLst>
          </p:cNvPr>
          <p:cNvSpPr/>
          <p:nvPr/>
        </p:nvSpPr>
        <p:spPr>
          <a:xfrm>
            <a:off x="1905413" y="394484"/>
            <a:ext cx="1578574" cy="661443"/>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Josefin Sans"/>
                <a:ea typeface="Josefin Sans"/>
                <a:cs typeface="Josefin Sans"/>
              </a:rPr>
              <a:t>Academic troubles</a:t>
            </a:r>
          </a:p>
        </p:txBody>
      </p:sp>
      <p:sp>
        <p:nvSpPr>
          <p:cNvPr id="30" name="Oval 29">
            <a:extLst>
              <a:ext uri="{FF2B5EF4-FFF2-40B4-BE49-F238E27FC236}">
                <a16:creationId xmlns:a16="http://schemas.microsoft.com/office/drawing/2014/main" id="{5261C769-28F1-4C9C-BA29-EA60D60FF11A}"/>
              </a:ext>
            </a:extLst>
          </p:cNvPr>
          <p:cNvSpPr/>
          <p:nvPr/>
        </p:nvSpPr>
        <p:spPr>
          <a:xfrm>
            <a:off x="4570398" y="394484"/>
            <a:ext cx="1528356" cy="634216"/>
          </a:xfrm>
          <a:prstGeom prst="ellipse">
            <a:avLst/>
          </a:prstGeom>
          <a:solidFill>
            <a:srgbClr val="338987"/>
          </a:solidFill>
          <a:ln>
            <a:solidFill>
              <a:srgbClr val="3389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Josefin Sans"/>
                <a:ea typeface="Josefin Sans"/>
                <a:cs typeface="Josefin Sans"/>
              </a:rPr>
              <a:t>Sleep</a:t>
            </a:r>
          </a:p>
        </p:txBody>
      </p:sp>
      <p:cxnSp>
        <p:nvCxnSpPr>
          <p:cNvPr id="3" name="Straight Arrow Connector 2"/>
          <p:cNvCxnSpPr>
            <a:stCxn id="30" idx="3"/>
            <a:endCxn id="10" idx="0"/>
          </p:cNvCxnSpPr>
          <p:nvPr/>
        </p:nvCxnSpPr>
        <p:spPr>
          <a:xfrm flipH="1">
            <a:off x="4582594" y="935821"/>
            <a:ext cx="211627" cy="2201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0" idx="2"/>
            <a:endCxn id="29" idx="6"/>
          </p:cNvCxnSpPr>
          <p:nvPr/>
        </p:nvCxnSpPr>
        <p:spPr>
          <a:xfrm flipH="1">
            <a:off x="3483987" y="711592"/>
            <a:ext cx="1086411" cy="1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2" idx="1"/>
            <a:endCxn id="29" idx="5"/>
          </p:cNvCxnSpPr>
          <p:nvPr/>
        </p:nvCxnSpPr>
        <p:spPr>
          <a:xfrm flipH="1" flipV="1">
            <a:off x="3252810" y="959061"/>
            <a:ext cx="2126459" cy="82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3" idx="0"/>
            <a:endCxn id="29" idx="4"/>
          </p:cNvCxnSpPr>
          <p:nvPr/>
        </p:nvCxnSpPr>
        <p:spPr>
          <a:xfrm flipH="1" flipV="1">
            <a:off x="2694700" y="1055927"/>
            <a:ext cx="529467" cy="616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110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436964" y="164788"/>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Survey Logistic Regression</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28</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Appendix</a:t>
            </a:r>
            <a:endParaRPr dirty="0"/>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917083F-2C5E-4806-A8FD-D7965E5DB6B0}"/>
              </a:ext>
            </a:extLst>
          </p:cNvPr>
          <p:cNvPicPr>
            <a:picLocks noChangeAspect="1"/>
          </p:cNvPicPr>
          <p:nvPr/>
        </p:nvPicPr>
        <p:blipFill>
          <a:blip r:embed="rId3"/>
          <a:stretch>
            <a:fillRect/>
          </a:stretch>
        </p:blipFill>
        <p:spPr>
          <a:xfrm>
            <a:off x="1157288" y="1337443"/>
            <a:ext cx="6257926" cy="3429819"/>
          </a:xfrm>
          <a:prstGeom prst="rect">
            <a:avLst/>
          </a:prstGeom>
        </p:spPr>
      </p:pic>
    </p:spTree>
    <p:extLst>
      <p:ext uri="{BB962C8B-B14F-4D97-AF65-F5344CB8AC3E}">
        <p14:creationId xmlns:p14="http://schemas.microsoft.com/office/powerpoint/2010/main" val="2468720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Shape 198"/>
        <p:cNvGrpSpPr/>
        <p:nvPr/>
      </p:nvGrpSpPr>
      <p:grpSpPr>
        <a:xfrm>
          <a:off x="0" y="0"/>
          <a:ext cx="0" cy="0"/>
          <a:chOff x="0" y="0"/>
          <a:chExt cx="0" cy="0"/>
        </a:xfrm>
      </p:grpSpPr>
      <p:sp>
        <p:nvSpPr>
          <p:cNvPr id="173" name="Google Shape;50;p6">
            <a:extLst>
              <a:ext uri="{FF2B5EF4-FFF2-40B4-BE49-F238E27FC236}">
                <a16:creationId xmlns:a16="http://schemas.microsoft.com/office/drawing/2014/main" id="{72473074-8D0E-4830-8CD7-1BEA39B5062F}"/>
              </a:ext>
            </a:extLst>
          </p:cNvPr>
          <p:cNvSpPr/>
          <p:nvPr/>
        </p:nvSpPr>
        <p:spPr>
          <a:xfrm>
            <a:off x="413164" y="642205"/>
            <a:ext cx="1311866" cy="3805601"/>
          </a:xfrm>
          <a:prstGeom prst="rect">
            <a:avLst/>
          </a:prstGeom>
          <a:noFill/>
          <a:ln w="19050" cap="flat" cmpd="sng">
            <a:solidFill>
              <a:srgbClr val="3389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txBox="1">
            <a:spLocks noGrp="1"/>
          </p:cNvSpPr>
          <p:nvPr>
            <p:ph type="title"/>
          </p:nvPr>
        </p:nvSpPr>
        <p:spPr>
          <a:xfrm>
            <a:off x="709499" y="481850"/>
            <a:ext cx="77250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solidFill>
                  <a:srgbClr val="338987"/>
                </a:solidFill>
              </a:rPr>
              <a:t>Outline</a:t>
            </a:r>
            <a:endParaRPr sz="3600" dirty="0">
              <a:solidFill>
                <a:srgbClr val="338987"/>
              </a:solidFill>
            </a:endParaRPr>
          </a:p>
        </p:txBody>
      </p:sp>
      <p:graphicFrame>
        <p:nvGraphicFramePr>
          <p:cNvPr id="6" name="Diagram 5">
            <a:extLst>
              <a:ext uri="{FF2B5EF4-FFF2-40B4-BE49-F238E27FC236}">
                <a16:creationId xmlns:a16="http://schemas.microsoft.com/office/drawing/2014/main" id="{11117ED3-0698-47C8-B16E-F232F9AB0728}"/>
              </a:ext>
            </a:extLst>
          </p:cNvPr>
          <p:cNvGraphicFramePr/>
          <p:nvPr>
            <p:extLst>
              <p:ext uri="{D42A27DB-BD31-4B8C-83A1-F6EECF244321}">
                <p14:modId xmlns:p14="http://schemas.microsoft.com/office/powerpoint/2010/main" val="2111387176"/>
              </p:ext>
            </p:extLst>
          </p:nvPr>
        </p:nvGraphicFramePr>
        <p:xfrm>
          <a:off x="778899" y="1334899"/>
          <a:ext cx="7586201" cy="3200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1" name="Google Shape;171;p20">
            <a:extLst>
              <a:ext uri="{FF2B5EF4-FFF2-40B4-BE49-F238E27FC236}">
                <a16:creationId xmlns:a16="http://schemas.microsoft.com/office/drawing/2014/main" id="{DEB42B4B-A855-4320-9BC1-3ADAB5EADF18}"/>
              </a:ext>
            </a:extLst>
          </p:cNvPr>
          <p:cNvPicPr preferRelativeResize="0"/>
          <p:nvPr/>
        </p:nvPicPr>
        <p:blipFill rotWithShape="1">
          <a:blip r:embed="rId8">
            <a:alphaModFix/>
          </a:blip>
          <a:srcRect l="62096" r="14271"/>
          <a:stretch/>
        </p:blipFill>
        <p:spPr>
          <a:xfrm>
            <a:off x="129462" y="747813"/>
            <a:ext cx="1499875" cy="3906375"/>
          </a:xfrm>
          <a:prstGeom prst="rect">
            <a:avLst/>
          </a:prstGeom>
          <a:noFill/>
          <a:ln>
            <a:noFill/>
          </a:ln>
        </p:spPr>
      </p:pic>
      <p:sp>
        <p:nvSpPr>
          <p:cNvPr id="172" name="Google Shape;172;p20">
            <a:extLst>
              <a:ext uri="{FF2B5EF4-FFF2-40B4-BE49-F238E27FC236}">
                <a16:creationId xmlns:a16="http://schemas.microsoft.com/office/drawing/2014/main" id="{C2FF4169-05E6-4226-B97D-BAD55C6138C7}"/>
              </a:ext>
            </a:extLst>
          </p:cNvPr>
          <p:cNvSpPr/>
          <p:nvPr/>
        </p:nvSpPr>
        <p:spPr>
          <a:xfrm>
            <a:off x="129337" y="740350"/>
            <a:ext cx="1500000" cy="39213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571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9"/>
          <p:cNvPicPr preferRelativeResize="0"/>
          <p:nvPr/>
        </p:nvPicPr>
        <p:blipFill rotWithShape="1">
          <a:blip r:embed="rId3">
            <a:alphaModFix/>
          </a:blip>
          <a:srcRect t="428" b="84316"/>
          <a:stretch/>
        </p:blipFill>
        <p:spPr>
          <a:xfrm>
            <a:off x="0" y="0"/>
            <a:ext cx="9143995" cy="1045502"/>
          </a:xfrm>
          <a:prstGeom prst="rect">
            <a:avLst/>
          </a:prstGeom>
          <a:noFill/>
          <a:ln>
            <a:noFill/>
          </a:ln>
        </p:spPr>
      </p:pic>
      <p:sp>
        <p:nvSpPr>
          <p:cNvPr id="159" name="Google Shape;159;p19"/>
          <p:cNvSpPr/>
          <p:nvPr/>
        </p:nvSpPr>
        <p:spPr>
          <a:xfrm>
            <a:off x="-50" y="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9"/>
          <p:cNvSpPr/>
          <p:nvPr/>
        </p:nvSpPr>
        <p:spPr>
          <a:xfrm>
            <a:off x="7220630" y="0"/>
            <a:ext cx="1299900" cy="8118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1;p19"/>
          <p:cNvPicPr preferRelativeResize="0"/>
          <p:nvPr/>
        </p:nvPicPr>
        <p:blipFill rotWithShape="1">
          <a:blip r:embed="rId3">
            <a:alphaModFix/>
          </a:blip>
          <a:srcRect t="84033" b="710"/>
          <a:stretch/>
        </p:blipFill>
        <p:spPr>
          <a:xfrm>
            <a:off x="-50" y="4097997"/>
            <a:ext cx="9143995" cy="1045502"/>
          </a:xfrm>
          <a:prstGeom prst="rect">
            <a:avLst/>
          </a:prstGeom>
          <a:noFill/>
          <a:ln>
            <a:noFill/>
          </a:ln>
        </p:spPr>
      </p:pic>
      <p:sp>
        <p:nvSpPr>
          <p:cNvPr id="162" name="Google Shape;162;p19"/>
          <p:cNvSpPr/>
          <p:nvPr/>
        </p:nvSpPr>
        <p:spPr>
          <a:xfrm>
            <a:off x="-50" y="4098000"/>
            <a:ext cx="9144000" cy="1045500"/>
          </a:xfrm>
          <a:prstGeom prst="rect">
            <a:avLst/>
          </a:prstGeom>
          <a:solidFill>
            <a:srgbClr val="FDF3E5">
              <a:alpha val="2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9"/>
          <p:cNvSpPr txBox="1">
            <a:spLocks noGrp="1"/>
          </p:cNvSpPr>
          <p:nvPr>
            <p:ph type="ctrTitle" idx="2"/>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Quote</a:t>
            </a:r>
            <a:endParaRPr/>
          </a:p>
        </p:txBody>
      </p:sp>
      <p:sp>
        <p:nvSpPr>
          <p:cNvPr id="164" name="Google Shape;164;p19"/>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4</a:t>
            </a:fld>
            <a:endParaRPr/>
          </a:p>
        </p:txBody>
      </p:sp>
      <p:sp>
        <p:nvSpPr>
          <p:cNvPr id="165" name="Google Shape;165;p19"/>
          <p:cNvSpPr txBox="1">
            <a:spLocks noGrp="1"/>
          </p:cNvSpPr>
          <p:nvPr>
            <p:ph type="subTitle" idx="1"/>
          </p:nvPr>
        </p:nvSpPr>
        <p:spPr>
          <a:xfrm>
            <a:off x="2459497" y="1576798"/>
            <a:ext cx="4224900" cy="1475160"/>
          </a:xfrm>
          <a:prstGeom prst="rect">
            <a:avLst/>
          </a:prstGeom>
        </p:spPr>
        <p:txBody>
          <a:bodyPr spcFirstLastPara="1" wrap="square" lIns="91425" tIns="91425" rIns="91425" bIns="91425" anchor="t" anchorCtr="0">
            <a:noAutofit/>
          </a:bodyPr>
          <a:lstStyle/>
          <a:p>
            <a:pPr marL="0" lvl="0" indent="0"/>
            <a:r>
              <a:rPr lang="es" dirty="0">
                <a:latin typeface="Josefin Slab SemiBold"/>
                <a:ea typeface="Josefin Slab SemiBold"/>
                <a:cs typeface="Josefin Slab SemiBold"/>
                <a:sym typeface="Josefin Slab SemiBold"/>
              </a:rPr>
              <a:t>“</a:t>
            </a:r>
            <a:r>
              <a:rPr lang="en-US" sz="1600" dirty="0"/>
              <a:t>Imagine a scale being tipped back and forth until one side is finally outweighed by the other — a trigger, a moment of impulsivity, a window of opportunity that disrupts the precarious balance that allowed us to survive</a:t>
            </a:r>
            <a:r>
              <a:rPr lang="es" dirty="0">
                <a:latin typeface="Josefin Slab SemiBold"/>
                <a:ea typeface="Josefin Slab SemiBold"/>
                <a:cs typeface="Josefin Slab SemiBold"/>
                <a:sym typeface="Josefin Slab SemiBold"/>
              </a:rPr>
              <a:t>”</a:t>
            </a:r>
            <a:endParaRPr dirty="0">
              <a:latin typeface="Josefin Slab SemiBold"/>
              <a:ea typeface="Josefin Slab SemiBold"/>
              <a:cs typeface="Josefin Slab SemiBold"/>
              <a:sym typeface="Josefin Slab SemiBold"/>
            </a:endParaRPr>
          </a:p>
          <a:p>
            <a:pPr marL="0" lvl="0" indent="0" algn="ctr" rtl="0">
              <a:spcBef>
                <a:spcPts val="0"/>
              </a:spcBef>
              <a:spcAft>
                <a:spcPts val="0"/>
              </a:spcAft>
              <a:buNone/>
            </a:pPr>
            <a:endParaRPr sz="1600" dirty="0">
              <a:latin typeface="Josefin Slab SemiBold"/>
              <a:ea typeface="Josefin Slab SemiBold"/>
              <a:cs typeface="Josefin Slab SemiBold"/>
              <a:sym typeface="Josefin Slab SemiBold"/>
            </a:endParaRPr>
          </a:p>
        </p:txBody>
      </p:sp>
      <p:sp>
        <p:nvSpPr>
          <p:cNvPr id="166" name="Google Shape;166;p19"/>
          <p:cNvSpPr txBox="1">
            <a:spLocks noGrp="1"/>
          </p:cNvSpPr>
          <p:nvPr>
            <p:ph type="ctrTitle"/>
          </p:nvPr>
        </p:nvSpPr>
        <p:spPr>
          <a:xfrm>
            <a:off x="5061397" y="2880354"/>
            <a:ext cx="1623000" cy="70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a:t>
            </a:r>
            <a:r>
              <a:rPr lang="en-US" dirty="0"/>
              <a:t>Sam Finch, Suicide Survivor</a:t>
            </a:r>
            <a:endParaRPr dirty="0"/>
          </a:p>
        </p:txBody>
      </p:sp>
    </p:spTree>
    <p:extLst>
      <p:ext uri="{BB962C8B-B14F-4D97-AF65-F5344CB8AC3E}">
        <p14:creationId xmlns:p14="http://schemas.microsoft.com/office/powerpoint/2010/main" val="1509186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Introduction</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5</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Background</a:t>
            </a:r>
            <a:endParaRPr dirty="0"/>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E771E863-65A5-4BF7-850A-3EB0FBFA386E}"/>
              </a:ext>
            </a:extLst>
          </p:cNvPr>
          <p:cNvPicPr>
            <a:picLocks noChangeAspect="1"/>
          </p:cNvPicPr>
          <p:nvPr/>
        </p:nvPicPr>
        <p:blipFill>
          <a:blip r:embed="rId3">
            <a:alphaModFix amt="75000"/>
          </a:blip>
          <a:stretch>
            <a:fillRect/>
          </a:stretch>
        </p:blipFill>
        <p:spPr>
          <a:xfrm>
            <a:off x="0" y="1559036"/>
            <a:ext cx="4048063" cy="2504739"/>
          </a:xfrm>
          <a:prstGeom prst="rect">
            <a:avLst/>
          </a:prstGeom>
        </p:spPr>
      </p:pic>
      <p:sp>
        <p:nvSpPr>
          <p:cNvPr id="18" name="Rectangle 17">
            <a:extLst>
              <a:ext uri="{FF2B5EF4-FFF2-40B4-BE49-F238E27FC236}">
                <a16:creationId xmlns:a16="http://schemas.microsoft.com/office/drawing/2014/main" id="{79841EC5-987E-4C03-BF75-7D71489CC97E}"/>
              </a:ext>
            </a:extLst>
          </p:cNvPr>
          <p:cNvSpPr/>
          <p:nvPr/>
        </p:nvSpPr>
        <p:spPr>
          <a:xfrm>
            <a:off x="212032" y="529038"/>
            <a:ext cx="8220654" cy="4457436"/>
          </a:xfrm>
          <a:prstGeom prst="rect">
            <a:avLst/>
          </a:prstGeom>
          <a:blipFill dpi="0" rotWithShape="1">
            <a:blip r:embed="rId4">
              <a:alphaModFix amt="5000"/>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a:fillRect/>
            </a:stretch>
          </a:blipFill>
        </p:spPr>
      </p:sp>
      <p:sp>
        <p:nvSpPr>
          <p:cNvPr id="19" name="Freeform: Shape 18">
            <a:extLst>
              <a:ext uri="{FF2B5EF4-FFF2-40B4-BE49-F238E27FC236}">
                <a16:creationId xmlns:a16="http://schemas.microsoft.com/office/drawing/2014/main" id="{8EA0D52C-9B3D-4701-8D00-0F74293A564A}"/>
              </a:ext>
            </a:extLst>
          </p:cNvPr>
          <p:cNvSpPr/>
          <p:nvPr/>
        </p:nvSpPr>
        <p:spPr>
          <a:xfrm>
            <a:off x="2010364" y="1731706"/>
            <a:ext cx="2121188" cy="2121293"/>
          </a:xfrm>
          <a:custGeom>
            <a:avLst/>
            <a:gdLst>
              <a:gd name="connsiteX0" fmla="*/ 0 w 2121188"/>
              <a:gd name="connsiteY0" fmla="*/ 1060647 h 2121293"/>
              <a:gd name="connsiteX1" fmla="*/ 1060594 w 2121188"/>
              <a:gd name="connsiteY1" fmla="*/ 0 h 2121293"/>
              <a:gd name="connsiteX2" fmla="*/ 2121188 w 2121188"/>
              <a:gd name="connsiteY2" fmla="*/ 1060647 h 2121293"/>
              <a:gd name="connsiteX3" fmla="*/ 1060594 w 2121188"/>
              <a:gd name="connsiteY3" fmla="*/ 2121294 h 2121293"/>
              <a:gd name="connsiteX4" fmla="*/ 0 w 2121188"/>
              <a:gd name="connsiteY4" fmla="*/ 1060647 h 212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1188" h="2121293">
                <a:moveTo>
                  <a:pt x="0" y="1060647"/>
                </a:moveTo>
                <a:cubicBezTo>
                  <a:pt x="0" y="474868"/>
                  <a:pt x="474844" y="0"/>
                  <a:pt x="1060594" y="0"/>
                </a:cubicBezTo>
                <a:cubicBezTo>
                  <a:pt x="1646344" y="0"/>
                  <a:pt x="2121188" y="474868"/>
                  <a:pt x="2121188" y="1060647"/>
                </a:cubicBezTo>
                <a:cubicBezTo>
                  <a:pt x="2121188" y="1646426"/>
                  <a:pt x="1646344" y="2121294"/>
                  <a:pt x="1060594" y="2121294"/>
                </a:cubicBezTo>
                <a:cubicBezTo>
                  <a:pt x="474844" y="2121294"/>
                  <a:pt x="0" y="1646426"/>
                  <a:pt x="0" y="1060647"/>
                </a:cubicBezTo>
                <a:close/>
              </a:path>
            </a:pathLst>
          </a:cu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393191" tIns="393206" rIns="393191" bIns="393206"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sp>
        <p:nvSpPr>
          <p:cNvPr id="20" name="Block Arc 19">
            <a:extLst>
              <a:ext uri="{FF2B5EF4-FFF2-40B4-BE49-F238E27FC236}">
                <a16:creationId xmlns:a16="http://schemas.microsoft.com/office/drawing/2014/main" id="{8108201D-159B-4717-89D2-2D9AF0A78344}"/>
              </a:ext>
            </a:extLst>
          </p:cNvPr>
          <p:cNvSpPr/>
          <p:nvPr/>
        </p:nvSpPr>
        <p:spPr>
          <a:xfrm>
            <a:off x="916497" y="552269"/>
            <a:ext cx="4275966" cy="4457436"/>
          </a:xfrm>
          <a:prstGeom prst="blockArc">
            <a:avLst>
              <a:gd name="adj1" fmla="val 17527788"/>
              <a:gd name="adj2" fmla="val 4119114"/>
              <a:gd name="adj3" fmla="val 5750"/>
            </a:avLst>
          </a:prstGeom>
          <a:solidFill>
            <a:srgbClr val="FFB8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21">
            <a:extLst>
              <a:ext uri="{FF2B5EF4-FFF2-40B4-BE49-F238E27FC236}">
                <a16:creationId xmlns:a16="http://schemas.microsoft.com/office/drawing/2014/main" id="{89C36471-CB1B-4197-817A-EFCA321976EA}"/>
              </a:ext>
            </a:extLst>
          </p:cNvPr>
          <p:cNvSpPr/>
          <p:nvPr/>
        </p:nvSpPr>
        <p:spPr>
          <a:xfrm>
            <a:off x="4175971" y="1039155"/>
            <a:ext cx="914403" cy="914397"/>
          </a:xfrm>
          <a:prstGeom prst="rect">
            <a:avLst/>
          </a:prstGeom>
          <a:blipFill>
            <a:blip r:embed="rId6">
              <a:duotone>
                <a:schemeClr val="accent5">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saturation sat="400000"/>
                      </a14:imgEffect>
                    </a14:imgLayer>
                  </a14:imgProps>
                </a:ex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3" name="Freeform: Shape 22">
            <a:extLst>
              <a:ext uri="{FF2B5EF4-FFF2-40B4-BE49-F238E27FC236}">
                <a16:creationId xmlns:a16="http://schemas.microsoft.com/office/drawing/2014/main" id="{846C8723-1A04-4D01-9310-19852F9455AE}"/>
              </a:ext>
            </a:extLst>
          </p:cNvPr>
          <p:cNvSpPr/>
          <p:nvPr/>
        </p:nvSpPr>
        <p:spPr>
          <a:xfrm>
            <a:off x="5287528" y="946306"/>
            <a:ext cx="2103498" cy="1100095"/>
          </a:xfrm>
          <a:custGeom>
            <a:avLst/>
            <a:gdLst>
              <a:gd name="connsiteX0" fmla="*/ 0 w 1521019"/>
              <a:gd name="connsiteY0" fmla="*/ 0 h 1100095"/>
              <a:gd name="connsiteX1" fmla="*/ 1521019 w 1521019"/>
              <a:gd name="connsiteY1" fmla="*/ 0 h 1100095"/>
              <a:gd name="connsiteX2" fmla="*/ 1521019 w 1521019"/>
              <a:gd name="connsiteY2" fmla="*/ 1100095 h 1100095"/>
              <a:gd name="connsiteX3" fmla="*/ 0 w 1521019"/>
              <a:gd name="connsiteY3" fmla="*/ 1100095 h 1100095"/>
              <a:gd name="connsiteX4" fmla="*/ 0 w 1521019"/>
              <a:gd name="connsiteY4" fmla="*/ 0 h 110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019" h="1100095">
                <a:moveTo>
                  <a:pt x="0" y="0"/>
                </a:moveTo>
                <a:lnTo>
                  <a:pt x="1521019" y="0"/>
                </a:lnTo>
                <a:lnTo>
                  <a:pt x="1521019" y="1100095"/>
                </a:lnTo>
                <a:lnTo>
                  <a:pt x="0" y="11000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en-US" sz="2400" b="1" kern="1200" dirty="0">
                <a:solidFill>
                  <a:srgbClr val="338987"/>
                </a:solidFill>
                <a:latin typeface="Josefin Sans" panose="020B0604020202020204" charset="0"/>
              </a:rPr>
              <a:t>6,241 suicides </a:t>
            </a:r>
          </a:p>
        </p:txBody>
      </p:sp>
      <p:sp>
        <p:nvSpPr>
          <p:cNvPr id="24" name="Rectangle 23" descr="Whale">
            <a:extLst>
              <a:ext uri="{FF2B5EF4-FFF2-40B4-BE49-F238E27FC236}">
                <a16:creationId xmlns:a16="http://schemas.microsoft.com/office/drawing/2014/main" id="{61085159-EF7E-4392-B3E5-8BFBD2AE0C6E}"/>
              </a:ext>
            </a:extLst>
          </p:cNvPr>
          <p:cNvSpPr/>
          <p:nvPr/>
        </p:nvSpPr>
        <p:spPr>
          <a:xfrm>
            <a:off x="4615165" y="2332257"/>
            <a:ext cx="914403" cy="914397"/>
          </a:xfrm>
          <a:prstGeom prst="rect">
            <a:avLst/>
          </a:prstGeom>
          <a:blipFill>
            <a:blip r:embed="rId8">
              <a:duotone>
                <a:schemeClr val="accent5">
                  <a:shade val="45000"/>
                  <a:satMod val="135000"/>
                </a:schemeClr>
                <a:prstClr val="white"/>
              </a:duotone>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5" name="Freeform: Shape 24">
            <a:extLst>
              <a:ext uri="{FF2B5EF4-FFF2-40B4-BE49-F238E27FC236}">
                <a16:creationId xmlns:a16="http://schemas.microsoft.com/office/drawing/2014/main" id="{072CD35F-BFBD-4367-844A-1CD9D1DBB0FE}"/>
              </a:ext>
            </a:extLst>
          </p:cNvPr>
          <p:cNvSpPr/>
          <p:nvPr/>
        </p:nvSpPr>
        <p:spPr>
          <a:xfrm>
            <a:off x="5569482" y="2186278"/>
            <a:ext cx="2469299" cy="1100095"/>
          </a:xfrm>
          <a:custGeom>
            <a:avLst/>
            <a:gdLst>
              <a:gd name="connsiteX0" fmla="*/ 0 w 2469299"/>
              <a:gd name="connsiteY0" fmla="*/ 0 h 1100095"/>
              <a:gd name="connsiteX1" fmla="*/ 2469299 w 2469299"/>
              <a:gd name="connsiteY1" fmla="*/ 0 h 1100095"/>
              <a:gd name="connsiteX2" fmla="*/ 2469299 w 2469299"/>
              <a:gd name="connsiteY2" fmla="*/ 1100095 h 1100095"/>
              <a:gd name="connsiteX3" fmla="*/ 0 w 2469299"/>
              <a:gd name="connsiteY3" fmla="*/ 1100095 h 1100095"/>
              <a:gd name="connsiteX4" fmla="*/ 0 w 2469299"/>
              <a:gd name="connsiteY4" fmla="*/ 0 h 110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299" h="1100095">
                <a:moveTo>
                  <a:pt x="0" y="0"/>
                </a:moveTo>
                <a:lnTo>
                  <a:pt x="2469299" y="0"/>
                </a:lnTo>
                <a:lnTo>
                  <a:pt x="2469299" y="1100095"/>
                </a:lnTo>
                <a:lnTo>
                  <a:pt x="0" y="11000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en-US" sz="2400" b="1" kern="1200" dirty="0">
                <a:solidFill>
                  <a:srgbClr val="338987"/>
                </a:solidFill>
                <a:latin typeface="Josefin Sans" panose="020B0604020202020204" charset="0"/>
              </a:rPr>
              <a:t>Delicate Minds</a:t>
            </a:r>
          </a:p>
        </p:txBody>
      </p:sp>
      <p:sp>
        <p:nvSpPr>
          <p:cNvPr id="26" name="Oval 25" descr="Smiling face with solid fill">
            <a:extLst>
              <a:ext uri="{FF2B5EF4-FFF2-40B4-BE49-F238E27FC236}">
                <a16:creationId xmlns:a16="http://schemas.microsoft.com/office/drawing/2014/main" id="{5F10E3F7-DE86-421F-B83B-E7131066C67F}"/>
              </a:ext>
            </a:extLst>
          </p:cNvPr>
          <p:cNvSpPr/>
          <p:nvPr/>
        </p:nvSpPr>
        <p:spPr>
          <a:xfrm>
            <a:off x="4175971" y="3643634"/>
            <a:ext cx="914403" cy="914397"/>
          </a:xfrm>
          <a:prstGeom prst="ellipse">
            <a:avLst/>
          </a:prstGeom>
          <a:blipFill>
            <a:blip r:embed="rId10">
              <a:duotone>
                <a:schemeClr val="accent5">
                  <a:shade val="45000"/>
                  <a:satMod val="135000"/>
                </a:schemeClr>
                <a:prstClr val="white"/>
              </a:duotone>
              <a:extLs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27" name="Freeform: Shape 26">
            <a:extLst>
              <a:ext uri="{FF2B5EF4-FFF2-40B4-BE49-F238E27FC236}">
                <a16:creationId xmlns:a16="http://schemas.microsoft.com/office/drawing/2014/main" id="{2E27B935-870A-4CF6-A03A-E3F18198904A}"/>
              </a:ext>
            </a:extLst>
          </p:cNvPr>
          <p:cNvSpPr/>
          <p:nvPr/>
        </p:nvSpPr>
        <p:spPr>
          <a:xfrm>
            <a:off x="5230785" y="3582190"/>
            <a:ext cx="2807995" cy="1100095"/>
          </a:xfrm>
          <a:custGeom>
            <a:avLst/>
            <a:gdLst>
              <a:gd name="connsiteX0" fmla="*/ 0 w 2722792"/>
              <a:gd name="connsiteY0" fmla="*/ 0 h 1100095"/>
              <a:gd name="connsiteX1" fmla="*/ 2722792 w 2722792"/>
              <a:gd name="connsiteY1" fmla="*/ 0 h 1100095"/>
              <a:gd name="connsiteX2" fmla="*/ 2722792 w 2722792"/>
              <a:gd name="connsiteY2" fmla="*/ 1100095 h 1100095"/>
              <a:gd name="connsiteX3" fmla="*/ 0 w 2722792"/>
              <a:gd name="connsiteY3" fmla="*/ 1100095 h 1100095"/>
              <a:gd name="connsiteX4" fmla="*/ 0 w 2722792"/>
              <a:gd name="connsiteY4" fmla="*/ 0 h 110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792" h="1100095">
                <a:moveTo>
                  <a:pt x="0" y="0"/>
                </a:moveTo>
                <a:lnTo>
                  <a:pt x="2722792" y="0"/>
                </a:lnTo>
                <a:lnTo>
                  <a:pt x="2722792" y="1100095"/>
                </a:lnTo>
                <a:lnTo>
                  <a:pt x="0" y="110009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400" tIns="25400" rIns="25400" bIns="25400" numCol="1" spcCol="1270" anchor="ctr" anchorCtr="0">
            <a:noAutofit/>
          </a:bodyPr>
          <a:lstStyle/>
          <a:p>
            <a:pPr marL="0" lvl="0" indent="0" algn="l" defTabSz="889000">
              <a:lnSpc>
                <a:spcPct val="90000"/>
              </a:lnSpc>
              <a:spcBef>
                <a:spcPct val="0"/>
              </a:spcBef>
              <a:spcAft>
                <a:spcPct val="10000"/>
              </a:spcAft>
              <a:buNone/>
            </a:pPr>
            <a:r>
              <a:rPr lang="en-US" sz="2400" b="1" kern="1200" dirty="0">
                <a:solidFill>
                  <a:srgbClr val="338987"/>
                </a:solidFill>
                <a:latin typeface="Josefin Sans" panose="020B0604020202020204" charset="0"/>
              </a:rPr>
              <a:t>Suicide Prevention</a:t>
            </a:r>
          </a:p>
        </p:txBody>
      </p:sp>
      <p:pic>
        <p:nvPicPr>
          <p:cNvPr id="5" name="Picture 4">
            <a:extLst>
              <a:ext uri="{FF2B5EF4-FFF2-40B4-BE49-F238E27FC236}">
                <a16:creationId xmlns:a16="http://schemas.microsoft.com/office/drawing/2014/main" id="{A3AD9AEA-61D2-4F06-B6FB-53C73E058F2F}"/>
              </a:ext>
            </a:extLst>
          </p:cNvPr>
          <p:cNvPicPr>
            <a:picLocks noChangeAspect="1"/>
          </p:cNvPicPr>
          <p:nvPr/>
        </p:nvPicPr>
        <p:blipFill>
          <a:blip r:embed="rId12">
            <a:duotone>
              <a:schemeClr val="accent5">
                <a:shade val="45000"/>
                <a:satMod val="135000"/>
              </a:schemeClr>
              <a:prstClr val="white"/>
            </a:duotone>
          </a:blip>
          <a:stretch>
            <a:fillRect/>
          </a:stretch>
        </p:blipFill>
        <p:spPr>
          <a:xfrm>
            <a:off x="1289098" y="1802117"/>
            <a:ext cx="768321" cy="768321"/>
          </a:xfrm>
          <a:prstGeom prst="rect">
            <a:avLst/>
          </a:prstGeom>
        </p:spPr>
      </p:pic>
      <p:sp>
        <p:nvSpPr>
          <p:cNvPr id="6" name="TextBox 5">
            <a:extLst>
              <a:ext uri="{FF2B5EF4-FFF2-40B4-BE49-F238E27FC236}">
                <a16:creationId xmlns:a16="http://schemas.microsoft.com/office/drawing/2014/main" id="{A76C7348-53F6-428C-9435-E27A2904E0A9}"/>
              </a:ext>
            </a:extLst>
          </p:cNvPr>
          <p:cNvSpPr txBox="1"/>
          <p:nvPr/>
        </p:nvSpPr>
        <p:spPr>
          <a:xfrm>
            <a:off x="554651" y="2597747"/>
            <a:ext cx="2253009" cy="1292662"/>
          </a:xfrm>
          <a:prstGeom prst="rect">
            <a:avLst/>
          </a:prstGeom>
          <a:noFill/>
        </p:spPr>
        <p:txBody>
          <a:bodyPr wrap="square" rtlCol="0">
            <a:spAutoFit/>
          </a:bodyPr>
          <a:lstStyle/>
          <a:p>
            <a:pPr algn="ctr"/>
            <a:r>
              <a:rPr lang="en-US" sz="2600" b="1" dirty="0">
                <a:solidFill>
                  <a:srgbClr val="338987"/>
                </a:solidFill>
                <a:latin typeface="Josefin Sans" panose="020B0604020202020204" charset="0"/>
              </a:rPr>
              <a:t>2</a:t>
            </a:r>
            <a:r>
              <a:rPr lang="en-US" sz="2600" b="1" baseline="30000" dirty="0">
                <a:solidFill>
                  <a:srgbClr val="338987"/>
                </a:solidFill>
                <a:latin typeface="Josefin Sans" panose="020B0604020202020204" charset="0"/>
              </a:rPr>
              <a:t>nd</a:t>
            </a:r>
            <a:r>
              <a:rPr lang="en-US" sz="2600" b="1" dirty="0">
                <a:solidFill>
                  <a:srgbClr val="338987"/>
                </a:solidFill>
                <a:latin typeface="Josefin Sans" panose="020B0604020202020204" charset="0"/>
              </a:rPr>
              <a:t> Leading </a:t>
            </a:r>
          </a:p>
          <a:p>
            <a:pPr algn="ctr"/>
            <a:r>
              <a:rPr lang="en-US" sz="2600" b="1" dirty="0">
                <a:solidFill>
                  <a:srgbClr val="338987"/>
                </a:solidFill>
                <a:latin typeface="Josefin Sans" panose="020B0604020202020204" charset="0"/>
              </a:rPr>
              <a:t>Cause </a:t>
            </a:r>
          </a:p>
          <a:p>
            <a:pPr algn="ctr"/>
            <a:r>
              <a:rPr lang="en-US" sz="2600" b="1" dirty="0">
                <a:solidFill>
                  <a:srgbClr val="338987"/>
                </a:solidFill>
                <a:latin typeface="Josefin Sans" panose="020B0604020202020204" charset="0"/>
              </a:rPr>
              <a:t>(12-19)</a:t>
            </a:r>
          </a:p>
        </p:txBody>
      </p:sp>
    </p:spTree>
    <p:extLst>
      <p:ext uri="{BB962C8B-B14F-4D97-AF65-F5344CB8AC3E}">
        <p14:creationId xmlns:p14="http://schemas.microsoft.com/office/powerpoint/2010/main" val="222718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26" presetClass="emph" presetSubtype="0" fill="hold" nodeType="withEffect">
                                  <p:stCondLst>
                                    <p:cond delay="0"/>
                                  </p:stCondLst>
                                  <p:childTnLst>
                                    <p:animEffect transition="out" filter="fade">
                                      <p:cBhvr>
                                        <p:cTn id="30" dur="500" tmFilter="0, 0; .2, .5; .8, .5; 1, 0"/>
                                        <p:tgtEl>
                                          <p:spTgt spid="26"/>
                                        </p:tgtEl>
                                      </p:cBhvr>
                                    </p:animEffect>
                                    <p:animScale>
                                      <p:cBhvr>
                                        <p:cTn id="31" dur="250" autoRev="1" fill="hold"/>
                                        <p:tgtEl>
                                          <p:spTgt spid="26"/>
                                        </p:tgtEl>
                                      </p:cBhvr>
                                      <p:by x="105000" y="105000"/>
                                    </p:animScale>
                                  </p:childTnLst>
                                </p:cTn>
                              </p:par>
                              <p:par>
                                <p:cTn id="32" presetID="26" presetClass="emph" presetSubtype="0" fill="hold" grpId="1" nodeType="withEffect">
                                  <p:stCondLst>
                                    <p:cond delay="0"/>
                                  </p:stCondLst>
                                  <p:childTnLst>
                                    <p:animEffect transition="out" filter="fade">
                                      <p:cBhvr>
                                        <p:cTn id="33" dur="500" tmFilter="0, 0; .2, .5; .8, .5; 1, 0"/>
                                        <p:tgtEl>
                                          <p:spTgt spid="27"/>
                                        </p:tgtEl>
                                      </p:cBhvr>
                                    </p:animEffect>
                                    <p:animScale>
                                      <p:cBhvr>
                                        <p:cTn id="34"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7" grpId="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31" name="Google Shape;199;p32">
            <a:extLst>
              <a:ext uri="{FF2B5EF4-FFF2-40B4-BE49-F238E27FC236}">
                <a16:creationId xmlns:a16="http://schemas.microsoft.com/office/drawing/2014/main" id="{8ECB86E4-159B-43A5-8C85-9A3C9828106E}"/>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Dataset</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artisticTexturizer/>
                    </a14:imgEffect>
                  </a14:imgLayer>
                </a14:imgProps>
              </a:ext>
            </a:extLst>
          </a:blip>
          <a:stretch>
            <a:fillRect/>
          </a:stretch>
        </p:blipFill>
        <p:spPr>
          <a:xfrm>
            <a:off x="3505144" y="2275367"/>
            <a:ext cx="2771775" cy="857250"/>
          </a:xfrm>
          <a:prstGeom prst="rect">
            <a:avLst/>
          </a:prstGeom>
          <a:ln>
            <a:solidFill>
              <a:srgbClr val="FFB8A5"/>
            </a:solidFill>
          </a:ln>
        </p:spPr>
      </p:pic>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artisticTexturizer/>
                    </a14:imgEffect>
                  </a14:imgLayer>
                </a14:imgProps>
              </a:ext>
            </a:extLst>
          </a:blip>
          <a:stretch>
            <a:fillRect/>
          </a:stretch>
        </p:blipFill>
        <p:spPr>
          <a:xfrm>
            <a:off x="319961" y="2178395"/>
            <a:ext cx="1216842" cy="1219200"/>
          </a:xfrm>
          <a:prstGeom prst="rect">
            <a:avLst/>
          </a:prstGeom>
        </p:spPr>
      </p:pic>
      <p:sp>
        <p:nvSpPr>
          <p:cNvPr id="6" name="Chevron 5"/>
          <p:cNvSpPr/>
          <p:nvPr/>
        </p:nvSpPr>
        <p:spPr>
          <a:xfrm>
            <a:off x="2530268" y="2475392"/>
            <a:ext cx="191668" cy="457200"/>
          </a:xfrm>
          <a:prstGeom prst="chevron">
            <a:avLst/>
          </a:prstGeom>
          <a:solidFill>
            <a:srgbClr val="0070C0"/>
          </a:solidFill>
          <a:ln>
            <a:solidFill>
              <a:srgbClr val="0070C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Chevron 20"/>
          <p:cNvSpPr/>
          <p:nvPr/>
        </p:nvSpPr>
        <p:spPr>
          <a:xfrm>
            <a:off x="2937593" y="2475392"/>
            <a:ext cx="244549" cy="457200"/>
          </a:xfrm>
          <a:prstGeom prst="chevron">
            <a:avLst/>
          </a:prstGeom>
          <a:solidFill>
            <a:srgbClr val="338987"/>
          </a:solidFill>
          <a:ln>
            <a:solidFill>
              <a:srgbClr val="338987"/>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hevron 21"/>
          <p:cNvSpPr/>
          <p:nvPr/>
        </p:nvSpPr>
        <p:spPr>
          <a:xfrm>
            <a:off x="6528550" y="2419964"/>
            <a:ext cx="244549" cy="457200"/>
          </a:xfrm>
          <a:prstGeom prst="chevron">
            <a:avLst/>
          </a:prstGeom>
          <a:solidFill>
            <a:srgbClr val="338987"/>
          </a:solidFill>
          <a:ln>
            <a:solidFill>
              <a:srgbClr val="338987"/>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lowchart: Process 22"/>
          <p:cNvSpPr/>
          <p:nvPr/>
        </p:nvSpPr>
        <p:spPr>
          <a:xfrm>
            <a:off x="7024730" y="1430861"/>
            <a:ext cx="1545501" cy="457200"/>
          </a:xfrm>
          <a:prstGeom prst="flowChartProcess">
            <a:avLst/>
          </a:prstGeom>
          <a:solidFill>
            <a:srgbClr val="338987"/>
          </a:solidFill>
          <a:ln>
            <a:solidFill>
              <a:srgbClr val="338987"/>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Josefin Sans"/>
                <a:ea typeface="Josefin Sans"/>
                <a:cs typeface="Josefin Sans"/>
                <a:sym typeface="Josefin Sans"/>
              </a:rPr>
              <a:t>Demographics</a:t>
            </a:r>
            <a:endParaRPr lang="en-US" sz="1600" b="1" dirty="0">
              <a:solidFill>
                <a:srgbClr val="FFFFFF"/>
              </a:solidFill>
              <a:latin typeface="Josefin Sans"/>
              <a:ea typeface="Josefin Sans"/>
              <a:cs typeface="Josefin Sans"/>
              <a:sym typeface="Josefin Sans"/>
            </a:endParaRPr>
          </a:p>
        </p:txBody>
      </p:sp>
      <p:sp>
        <p:nvSpPr>
          <p:cNvPr id="24" name="Flowchart: Process 23"/>
          <p:cNvSpPr/>
          <p:nvPr/>
        </p:nvSpPr>
        <p:spPr>
          <a:xfrm>
            <a:off x="7386238" y="2084861"/>
            <a:ext cx="1621968" cy="457200"/>
          </a:xfrm>
          <a:prstGeom prst="flowChartProcess">
            <a:avLst/>
          </a:prstGeom>
          <a:solidFill>
            <a:srgbClr val="338987"/>
          </a:solidFill>
          <a:ln>
            <a:solidFill>
              <a:srgbClr val="338987"/>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Josefin Sans"/>
                <a:ea typeface="Josefin Sans"/>
                <a:cs typeface="Josefin Sans"/>
              </a:rPr>
              <a:t>Drugs</a:t>
            </a:r>
            <a:r>
              <a:rPr lang="en-US" sz="1600" dirty="0">
                <a:solidFill>
                  <a:srgbClr val="FFFFFF"/>
                </a:solidFill>
              </a:rPr>
              <a:t> </a:t>
            </a:r>
            <a:r>
              <a:rPr lang="en-US" b="1" dirty="0">
                <a:solidFill>
                  <a:srgbClr val="FFFFFF"/>
                </a:solidFill>
                <a:latin typeface="Josefin Sans"/>
                <a:ea typeface="Josefin Sans"/>
                <a:cs typeface="Josefin Sans"/>
              </a:rPr>
              <a:t>and Alcohol use</a:t>
            </a:r>
          </a:p>
        </p:txBody>
      </p:sp>
      <p:sp>
        <p:nvSpPr>
          <p:cNvPr id="25" name="Flowchart: Process 24"/>
          <p:cNvSpPr/>
          <p:nvPr/>
        </p:nvSpPr>
        <p:spPr>
          <a:xfrm>
            <a:off x="7386238" y="2877436"/>
            <a:ext cx="1627438" cy="457200"/>
          </a:xfrm>
          <a:prstGeom prst="flowChartProcess">
            <a:avLst/>
          </a:prstGeom>
          <a:solidFill>
            <a:srgbClr val="338987"/>
          </a:solidFill>
          <a:ln>
            <a:solidFill>
              <a:srgbClr val="338987"/>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Josefin Sans"/>
                <a:ea typeface="Josefin Sans"/>
                <a:cs typeface="Josefin Sans"/>
              </a:rPr>
              <a:t>Mental issues</a:t>
            </a:r>
          </a:p>
        </p:txBody>
      </p:sp>
      <p:sp>
        <p:nvSpPr>
          <p:cNvPr id="26" name="Flowchart: Process 25"/>
          <p:cNvSpPr/>
          <p:nvPr/>
        </p:nvSpPr>
        <p:spPr>
          <a:xfrm>
            <a:off x="7024730" y="3612025"/>
            <a:ext cx="1662451" cy="457200"/>
          </a:xfrm>
          <a:prstGeom prst="flowChartProcess">
            <a:avLst/>
          </a:prstGeom>
          <a:solidFill>
            <a:srgbClr val="338987"/>
          </a:solidFill>
          <a:ln>
            <a:solidFill>
              <a:srgbClr val="338987"/>
            </a:solid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Josefin Sans"/>
                <a:ea typeface="Josefin Sans"/>
                <a:cs typeface="Josefin Sans"/>
              </a:rPr>
              <a:t>Sexual activity</a:t>
            </a:r>
          </a:p>
        </p:txBody>
      </p:sp>
      <p:sp>
        <p:nvSpPr>
          <p:cNvPr id="65" name="Flowchart: Process 64"/>
          <p:cNvSpPr/>
          <p:nvPr/>
        </p:nvSpPr>
        <p:spPr>
          <a:xfrm>
            <a:off x="3576824" y="1795414"/>
            <a:ext cx="1886978" cy="530080"/>
          </a:xfrm>
          <a:prstGeom prst="flowChartProcess">
            <a:avLst/>
          </a:prstGeom>
          <a:solidFill>
            <a:srgbClr val="338987"/>
          </a:solidFill>
          <a:ln>
            <a:solidFill>
              <a:srgbClr val="338987"/>
            </a:solid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Josefin Sans"/>
                <a:ea typeface="Josefin Sans"/>
                <a:cs typeface="Josefin Sans"/>
              </a:rPr>
              <a:t>1990 – 2017 </a:t>
            </a:r>
          </a:p>
        </p:txBody>
      </p:sp>
      <p:sp>
        <p:nvSpPr>
          <p:cNvPr id="66" name="Flowchart: Process 65"/>
          <p:cNvSpPr/>
          <p:nvPr/>
        </p:nvSpPr>
        <p:spPr>
          <a:xfrm>
            <a:off x="3777236" y="2181381"/>
            <a:ext cx="1915052" cy="477166"/>
          </a:xfrm>
          <a:prstGeom prst="flowChartProcess">
            <a:avLst/>
          </a:prstGeom>
          <a:solidFill>
            <a:srgbClr val="338987"/>
          </a:solidFill>
          <a:ln>
            <a:solidFill>
              <a:srgbClr val="338987"/>
            </a:solid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Josefin Sans"/>
                <a:ea typeface="Josefin Sans"/>
                <a:cs typeface="Josefin Sans"/>
              </a:rPr>
              <a:t>99 questions</a:t>
            </a:r>
          </a:p>
        </p:txBody>
      </p:sp>
      <p:sp>
        <p:nvSpPr>
          <p:cNvPr id="67" name="Flowchart: Process 66"/>
          <p:cNvSpPr/>
          <p:nvPr/>
        </p:nvSpPr>
        <p:spPr>
          <a:xfrm>
            <a:off x="3977648" y="2555942"/>
            <a:ext cx="1915052" cy="477166"/>
          </a:xfrm>
          <a:prstGeom prst="flowChartProcess">
            <a:avLst/>
          </a:prstGeom>
          <a:solidFill>
            <a:srgbClr val="338987"/>
          </a:solidFill>
          <a:ln>
            <a:solidFill>
              <a:srgbClr val="338987"/>
            </a:solid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FF"/>
                </a:solidFill>
                <a:latin typeface="Josefin Sans"/>
                <a:ea typeface="Josefin Sans"/>
                <a:cs typeface="Josefin Sans"/>
              </a:rPr>
              <a:t>9th to 12th grades </a:t>
            </a:r>
          </a:p>
        </p:txBody>
      </p:sp>
      <p:sp>
        <p:nvSpPr>
          <p:cNvPr id="68" name="Flowchart: Process 67"/>
          <p:cNvSpPr/>
          <p:nvPr/>
        </p:nvSpPr>
        <p:spPr>
          <a:xfrm>
            <a:off x="4206707" y="2932592"/>
            <a:ext cx="1807534" cy="457200"/>
          </a:xfrm>
          <a:prstGeom prst="flowChartProcess">
            <a:avLst/>
          </a:prstGeom>
          <a:solidFill>
            <a:srgbClr val="338987"/>
          </a:solidFill>
          <a:ln>
            <a:solidFill>
              <a:srgbClr val="338987"/>
            </a:solid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Josefin Sans"/>
                <a:ea typeface="Josefin Sans"/>
                <a:cs typeface="Josefin Sans"/>
              </a:rPr>
              <a:t>180 schools </a:t>
            </a:r>
          </a:p>
        </p:txBody>
      </p:sp>
      <p:sp>
        <p:nvSpPr>
          <p:cNvPr id="69" name="Flowchart: Process 68"/>
          <p:cNvSpPr/>
          <p:nvPr/>
        </p:nvSpPr>
        <p:spPr>
          <a:xfrm>
            <a:off x="4399837" y="3277214"/>
            <a:ext cx="1807534" cy="457200"/>
          </a:xfrm>
          <a:prstGeom prst="flowChartProcess">
            <a:avLst/>
          </a:prstGeom>
          <a:solidFill>
            <a:srgbClr val="338987"/>
          </a:solidFill>
          <a:ln>
            <a:solidFill>
              <a:srgbClr val="338987"/>
            </a:solid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FF"/>
                </a:solidFill>
                <a:latin typeface="Josefin Sans"/>
                <a:ea typeface="Josefin Sans"/>
                <a:cs typeface="Josefin Sans"/>
              </a:rPr>
              <a:t>14,783 teens </a:t>
            </a:r>
          </a:p>
        </p:txBody>
      </p:sp>
      <p:sp>
        <p:nvSpPr>
          <p:cNvPr id="32" name="Google Shape;23;p6">
            <a:extLst>
              <a:ext uri="{FF2B5EF4-FFF2-40B4-BE49-F238E27FC236}">
                <a16:creationId xmlns:a16="http://schemas.microsoft.com/office/drawing/2014/main" id="{9554BF8C-0EC9-41AB-9B8D-5DBF197397C4}"/>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7;p22">
            <a:extLst>
              <a:ext uri="{FF2B5EF4-FFF2-40B4-BE49-F238E27FC236}">
                <a16:creationId xmlns:a16="http://schemas.microsoft.com/office/drawing/2014/main" id="{12A97398-CC1D-402A-A45B-B027B56B8180}"/>
              </a:ext>
            </a:extLst>
          </p:cNvPr>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6</a:t>
            </a:fld>
            <a:endParaRPr dirty="0"/>
          </a:p>
        </p:txBody>
      </p:sp>
      <p:sp>
        <p:nvSpPr>
          <p:cNvPr id="40" name="Google Shape;258;p22">
            <a:extLst>
              <a:ext uri="{FF2B5EF4-FFF2-40B4-BE49-F238E27FC236}">
                <a16:creationId xmlns:a16="http://schemas.microsoft.com/office/drawing/2014/main" id="{13E302A4-463F-41EC-A328-E84656F994A7}"/>
              </a:ext>
            </a:extLst>
          </p:cNvPr>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lvl="0"/>
            <a:r>
              <a:rPr lang="en-US" dirty="0"/>
              <a:t>Data</a:t>
            </a:r>
            <a:endParaRPr dirty="0"/>
          </a:p>
        </p:txBody>
      </p:sp>
    </p:spTree>
    <p:extLst>
      <p:ext uri="{BB962C8B-B14F-4D97-AF65-F5344CB8AC3E}">
        <p14:creationId xmlns:p14="http://schemas.microsoft.com/office/powerpoint/2010/main" val="187521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556E-7 6.38595E-17 L -0.379 -0.00155 " pathEditMode="relative" rAng="0" ptsTypes="AA">
                                      <p:cBhvr>
                                        <p:cTn id="6" dur="2000" fill="hold"/>
                                        <p:tgtEl>
                                          <p:spTgt spid="3"/>
                                        </p:tgtEl>
                                        <p:attrNameLst>
                                          <p:attrName>ppt_x</p:attrName>
                                          <p:attrName>ppt_y</p:attrName>
                                        </p:attrNameLst>
                                      </p:cBhvr>
                                      <p:rCtr x="-18889" y="-62"/>
                                    </p:animMotion>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2" grpId="0" animBg="1"/>
      <p:bldP spid="23" grpId="0" animBg="1"/>
      <p:bldP spid="24" grpId="0" animBg="1"/>
      <p:bldP spid="25" grpId="0" animBg="1"/>
      <p:bldP spid="26" grpId="0" animBg="1"/>
      <p:bldP spid="65" grpId="0" animBg="1"/>
      <p:bldP spid="66" grpId="0" animBg="1"/>
      <p:bldP spid="67" grpId="0" animBg="1"/>
      <p:bldP spid="6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7</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lvl="0"/>
            <a:r>
              <a:rPr lang="en-US" dirty="0"/>
              <a:t>Data</a:t>
            </a:r>
            <a:endParaRPr dirty="0"/>
          </a:p>
        </p:txBody>
      </p:sp>
      <p:sp>
        <p:nvSpPr>
          <p:cNvPr id="46" name="Google Shape;199;p32">
            <a:extLst>
              <a:ext uri="{FF2B5EF4-FFF2-40B4-BE49-F238E27FC236}">
                <a16:creationId xmlns:a16="http://schemas.microsoft.com/office/drawing/2014/main" id="{149C533D-3B7F-4325-83E7-5572285DCC82}"/>
              </a:ext>
            </a:extLst>
          </p:cNvPr>
          <p:cNvSpPr txBox="1">
            <a:spLocks/>
          </p:cNvSpPr>
          <p:nvPr/>
        </p:nvSpPr>
        <p:spPr>
          <a:xfrm>
            <a:off x="707686" y="121934"/>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Feature Engineering</a:t>
            </a:r>
          </a:p>
        </p:txBody>
      </p:sp>
      <p:sp>
        <p:nvSpPr>
          <p:cNvPr id="49" name="Google Shape;23;p6">
            <a:extLst>
              <a:ext uri="{FF2B5EF4-FFF2-40B4-BE49-F238E27FC236}">
                <a16:creationId xmlns:a16="http://schemas.microsoft.com/office/drawing/2014/main" id="{49F287C9-DFEE-42C0-AF2B-AAA94563A1FC}"/>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Rectangle 37"/>
          <p:cNvSpPr/>
          <p:nvPr/>
        </p:nvSpPr>
        <p:spPr>
          <a:xfrm>
            <a:off x="520996" y="967562"/>
            <a:ext cx="8048846" cy="3997843"/>
          </a:xfrm>
          <a:prstGeom prst="rect">
            <a:avLst/>
          </a:prstGeom>
        </p:spPr>
        <p:txBody>
          <a:bodyPr/>
          <a:lstStyle/>
          <a:p>
            <a:pPr lvl="0"/>
            <a:endParaRPr lang="en-US" dirty="0">
              <a:sym typeface="Arial"/>
            </a:endParaRPr>
          </a:p>
        </p:txBody>
      </p:sp>
      <p:graphicFrame>
        <p:nvGraphicFramePr>
          <p:cNvPr id="39" name="Diagram 38"/>
          <p:cNvGraphicFramePr/>
          <p:nvPr>
            <p:extLst/>
          </p:nvPr>
        </p:nvGraphicFramePr>
        <p:xfrm>
          <a:off x="116958" y="954335"/>
          <a:ext cx="9027042" cy="3288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221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7"/>
        </a:solidFill>
        <a:effectLst/>
      </p:bgPr>
    </p:bg>
    <p:spTree>
      <p:nvGrpSpPr>
        <p:cNvPr id="1" name="Shape 214"/>
        <p:cNvGrpSpPr/>
        <p:nvPr/>
      </p:nvGrpSpPr>
      <p:grpSpPr>
        <a:xfrm>
          <a:off x="0" y="0"/>
          <a:ext cx="0" cy="0"/>
          <a:chOff x="0" y="0"/>
          <a:chExt cx="0" cy="0"/>
        </a:xfrm>
      </p:grpSpPr>
      <p:sp>
        <p:nvSpPr>
          <p:cNvPr id="7" name="Google Shape;199;p32">
            <a:extLst>
              <a:ext uri="{FF2B5EF4-FFF2-40B4-BE49-F238E27FC236}">
                <a16:creationId xmlns:a16="http://schemas.microsoft.com/office/drawing/2014/main" id="{D647E363-2BC5-467D-BEF1-26ABF199C9E5}"/>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Trend Analysis</a:t>
            </a:r>
          </a:p>
        </p:txBody>
      </p:sp>
      <p:sp>
        <p:nvSpPr>
          <p:cNvPr id="257" name="Google Shape;257;p22"/>
          <p:cNvSpPr txBox="1">
            <a:spLocks noGrp="1"/>
          </p:cNvSpPr>
          <p:nvPr>
            <p:ph type="sldNum" idx="12"/>
          </p:nvPr>
        </p:nvSpPr>
        <p:spPr>
          <a:xfrm>
            <a:off x="7887614" y="473134"/>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s"/>
              <a:t>8</a:t>
            </a:fld>
            <a:endParaRPr/>
          </a:p>
        </p:txBody>
      </p:sp>
      <p:sp>
        <p:nvSpPr>
          <p:cNvPr id="258" name="Google Shape;258;p22"/>
          <p:cNvSpPr txBox="1">
            <a:spLocks noGrp="1"/>
          </p:cNvSpPr>
          <p:nvPr>
            <p:ph type="ctrTitle"/>
          </p:nvPr>
        </p:nvSpPr>
        <p:spPr>
          <a:xfrm>
            <a:off x="5569480" y="129625"/>
            <a:ext cx="2866800" cy="481200"/>
          </a:xfrm>
          <a:prstGeom prst="rect">
            <a:avLst/>
          </a:prstGeom>
        </p:spPr>
        <p:txBody>
          <a:bodyPr spcFirstLastPara="1" wrap="square" lIns="91425" tIns="91425" rIns="91425" bIns="91425" anchor="b" anchorCtr="0">
            <a:noAutofit/>
          </a:bodyPr>
          <a:lstStyle/>
          <a:p>
            <a:pPr lvl="0"/>
            <a:r>
              <a:rPr lang="en-US" dirty="0"/>
              <a:t>Data</a:t>
            </a:r>
            <a:endParaRPr dirty="0"/>
          </a:p>
        </p:txBody>
      </p:sp>
      <p:sp>
        <p:nvSpPr>
          <p:cNvPr id="8" name="Google Shape;23;p6">
            <a:extLst>
              <a:ext uri="{FF2B5EF4-FFF2-40B4-BE49-F238E27FC236}">
                <a16:creationId xmlns:a16="http://schemas.microsoft.com/office/drawing/2014/main" id="{84F9B308-F5B6-47E8-967F-56F39C8FD2A1}"/>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326B25BA-3632-4018-B90C-CA61987E18D8}"/>
              </a:ext>
            </a:extLst>
          </p:cNvPr>
          <p:cNvPicPr>
            <a:picLocks noChangeAspect="1"/>
          </p:cNvPicPr>
          <p:nvPr/>
        </p:nvPicPr>
        <p:blipFill>
          <a:blip r:embed="rId3"/>
          <a:stretch>
            <a:fillRect/>
          </a:stretch>
        </p:blipFill>
        <p:spPr>
          <a:xfrm>
            <a:off x="457200" y="1107319"/>
            <a:ext cx="8229600" cy="3783045"/>
          </a:xfrm>
          <a:prstGeom prst="rect">
            <a:avLst/>
          </a:prstGeom>
        </p:spPr>
      </p:pic>
      <p:sp>
        <p:nvSpPr>
          <p:cNvPr id="12" name="TextBox 1">
            <a:extLst>
              <a:ext uri="{FF2B5EF4-FFF2-40B4-BE49-F238E27FC236}">
                <a16:creationId xmlns:a16="http://schemas.microsoft.com/office/drawing/2014/main" id="{634D9C19-44EC-4B66-AC99-EEDC44D5D323}"/>
              </a:ext>
            </a:extLst>
          </p:cNvPr>
          <p:cNvSpPr txBox="1"/>
          <p:nvPr/>
        </p:nvSpPr>
        <p:spPr>
          <a:xfrm>
            <a:off x="707686" y="799805"/>
            <a:ext cx="4955439"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38987"/>
                </a:solidFill>
                <a:latin typeface="Josefin Sans" panose="020B0604020202020204" charset="0"/>
              </a:rPr>
              <a:t>Percentage of depressed teens over the past decade</a:t>
            </a:r>
          </a:p>
        </p:txBody>
      </p:sp>
    </p:spTree>
    <p:extLst>
      <p:ext uri="{BB962C8B-B14F-4D97-AF65-F5344CB8AC3E}">
        <p14:creationId xmlns:p14="http://schemas.microsoft.com/office/powerpoint/2010/main" val="182853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99;p32">
            <a:extLst>
              <a:ext uri="{FF2B5EF4-FFF2-40B4-BE49-F238E27FC236}">
                <a16:creationId xmlns:a16="http://schemas.microsoft.com/office/drawing/2014/main" id="{6D99E4A0-40DD-4B79-83D9-F23E567B9B24}"/>
              </a:ext>
            </a:extLst>
          </p:cNvPr>
          <p:cNvSpPr txBox="1">
            <a:spLocks/>
          </p:cNvSpPr>
          <p:nvPr/>
        </p:nvSpPr>
        <p:spPr>
          <a:xfrm>
            <a:off x="707686" y="185730"/>
            <a:ext cx="7725000" cy="36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1100"/>
              <a:buFont typeface="Josefin Sans"/>
              <a:buNone/>
              <a:defRPr sz="11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900"/>
              <a:buFont typeface="Josefin Sans"/>
              <a:buNone/>
              <a:defRPr sz="900" b="1" i="0" u="none" strike="noStrike" cap="none">
                <a:solidFill>
                  <a:srgbClr val="338987"/>
                </a:solidFill>
                <a:latin typeface="Josefin Sans"/>
                <a:ea typeface="Josefin Sans"/>
                <a:cs typeface="Josefin Sans"/>
                <a:sym typeface="Josefin Sans"/>
              </a:defRPr>
            </a:lvl9pPr>
          </a:lstStyle>
          <a:p>
            <a:pPr algn="ctr"/>
            <a:r>
              <a:rPr lang="en-US" sz="3600" dirty="0"/>
              <a:t>Trend Analysis</a:t>
            </a:r>
          </a:p>
        </p:txBody>
      </p:sp>
      <p:sp>
        <p:nvSpPr>
          <p:cNvPr id="2" name="Title 1">
            <a:extLst>
              <a:ext uri="{FF2B5EF4-FFF2-40B4-BE49-F238E27FC236}">
                <a16:creationId xmlns:a16="http://schemas.microsoft.com/office/drawing/2014/main" id="{F21D7674-23B5-4B02-B428-FD94C6C56CFC}"/>
              </a:ext>
            </a:extLst>
          </p:cNvPr>
          <p:cNvSpPr>
            <a:spLocks noGrp="1"/>
          </p:cNvSpPr>
          <p:nvPr>
            <p:ph type="ctrTitle"/>
          </p:nvPr>
        </p:nvSpPr>
        <p:spPr/>
        <p:txBody>
          <a:bodyPr/>
          <a:lstStyle/>
          <a:p>
            <a:r>
              <a:rPr lang="en-US" dirty="0"/>
              <a:t>Data</a:t>
            </a:r>
          </a:p>
        </p:txBody>
      </p:sp>
      <p:sp>
        <p:nvSpPr>
          <p:cNvPr id="3" name="Slide Number Placeholder 2">
            <a:extLst>
              <a:ext uri="{FF2B5EF4-FFF2-40B4-BE49-F238E27FC236}">
                <a16:creationId xmlns:a16="http://schemas.microsoft.com/office/drawing/2014/main" id="{02E1D86B-2620-4A38-BED7-2CE674E201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s" smtClean="0"/>
              <a:t>9</a:t>
            </a:fld>
            <a:endParaRPr lang="es"/>
          </a:p>
        </p:txBody>
      </p:sp>
      <p:sp>
        <p:nvSpPr>
          <p:cNvPr id="8" name="Google Shape;23;p6">
            <a:extLst>
              <a:ext uri="{FF2B5EF4-FFF2-40B4-BE49-F238E27FC236}">
                <a16:creationId xmlns:a16="http://schemas.microsoft.com/office/drawing/2014/main" id="{15986BA3-0008-47E1-8770-9344B578DB9A}"/>
              </a:ext>
            </a:extLst>
          </p:cNvPr>
          <p:cNvSpPr/>
          <p:nvPr/>
        </p:nvSpPr>
        <p:spPr>
          <a:xfrm rot="5400000">
            <a:off x="4517986" y="-26737"/>
            <a:ext cx="104400" cy="1321200"/>
          </a:xfrm>
          <a:prstGeom prst="rect">
            <a:avLst/>
          </a:prstGeom>
          <a:solidFill>
            <a:srgbClr val="FFB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B11B4543-C850-4E9A-BDCD-1D35A67C6E00}"/>
              </a:ext>
            </a:extLst>
          </p:cNvPr>
          <p:cNvPicPr>
            <a:picLocks noChangeAspect="1"/>
          </p:cNvPicPr>
          <p:nvPr/>
        </p:nvPicPr>
        <p:blipFill>
          <a:blip r:embed="rId2"/>
          <a:stretch>
            <a:fillRect/>
          </a:stretch>
        </p:blipFill>
        <p:spPr>
          <a:xfrm>
            <a:off x="455386" y="1116830"/>
            <a:ext cx="8229600" cy="3838462"/>
          </a:xfrm>
          <a:prstGeom prst="rect">
            <a:avLst/>
          </a:prstGeom>
        </p:spPr>
      </p:pic>
      <p:sp>
        <p:nvSpPr>
          <p:cNvPr id="10" name="TextBox 10">
            <a:extLst>
              <a:ext uri="{FF2B5EF4-FFF2-40B4-BE49-F238E27FC236}">
                <a16:creationId xmlns:a16="http://schemas.microsoft.com/office/drawing/2014/main" id="{672C2412-6A66-46C9-B992-93B60ABC7A88}"/>
              </a:ext>
            </a:extLst>
          </p:cNvPr>
          <p:cNvSpPr txBox="1"/>
          <p:nvPr/>
        </p:nvSpPr>
        <p:spPr>
          <a:xfrm>
            <a:off x="590613" y="809053"/>
            <a:ext cx="7055701" cy="307777"/>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rgbClr val="338987"/>
                </a:solidFill>
                <a:latin typeface="Josefin Sans" panose="020B0604020202020204" charset="0"/>
              </a:rPr>
              <a:t>Percentage of teens who seriously considered suicide over the past decade</a:t>
            </a:r>
          </a:p>
        </p:txBody>
      </p:sp>
    </p:spTree>
    <p:extLst>
      <p:ext uri="{BB962C8B-B14F-4D97-AF65-F5344CB8AC3E}">
        <p14:creationId xmlns:p14="http://schemas.microsoft.com/office/powerpoint/2010/main" val="2391285015"/>
      </p:ext>
    </p:extLst>
  </p:cSld>
  <p:clrMapOvr>
    <a:masterClrMapping/>
  </p:clrMapOvr>
</p:sld>
</file>

<file path=ppt/theme/theme1.xml><?xml version="1.0" encoding="utf-8"?>
<a:theme xmlns:a="http://schemas.openxmlformats.org/drawingml/2006/main" name="Master's Thesi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A60DBF4AA50A448815A9A5753095EA2" ma:contentTypeVersion="10" ma:contentTypeDescription="Create a new document." ma:contentTypeScope="" ma:versionID="15b5e66c9c53cc4f6f9f9d684016c63a">
  <xsd:schema xmlns:xsd="http://www.w3.org/2001/XMLSchema" xmlns:xs="http://www.w3.org/2001/XMLSchema" xmlns:p="http://schemas.microsoft.com/office/2006/metadata/properties" xmlns:ns3="0d044326-bf29-4a75-9e96-df6eeb849985" xmlns:ns4="577f5481-60f2-4d50-8c2f-81255813ae9e" targetNamespace="http://schemas.microsoft.com/office/2006/metadata/properties" ma:root="true" ma:fieldsID="e79816832ca9767d070035c8663198b2" ns3:_="" ns4:_="">
    <xsd:import namespace="0d044326-bf29-4a75-9e96-df6eeb849985"/>
    <xsd:import namespace="577f5481-60f2-4d50-8c2f-81255813ae9e"/>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044326-bf29-4a75-9e96-df6eeb8499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77f5481-60f2-4d50-8c2f-81255813ae9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94463-20AD-48CD-83D4-F6AE4CE5C49F}">
  <ds:schemaRefs>
    <ds:schemaRef ds:uri="0d044326-bf29-4a75-9e96-df6eeb849985"/>
    <ds:schemaRef ds:uri="http://purl.org/dc/elements/1.1/"/>
    <ds:schemaRef ds:uri="http://schemas.microsoft.com/office/2006/metadata/properties"/>
    <ds:schemaRef ds:uri="http://purl.org/dc/terms/"/>
    <ds:schemaRef ds:uri="577f5481-60f2-4d50-8c2f-81255813ae9e"/>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1FCA9-8383-4490-A4E7-0AF1239F6761}">
  <ds:schemaRefs>
    <ds:schemaRef ds:uri="http://schemas.microsoft.com/sharepoint/v3/contenttype/forms"/>
  </ds:schemaRefs>
</ds:datastoreItem>
</file>

<file path=customXml/itemProps3.xml><?xml version="1.0" encoding="utf-8"?>
<ds:datastoreItem xmlns:ds="http://schemas.openxmlformats.org/officeDocument/2006/customXml" ds:itemID="{FE598E07-C083-4AEE-87D0-202ABA16CB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044326-bf29-4a75-9e96-df6eeb849985"/>
    <ds:schemaRef ds:uri="577f5481-60f2-4d50-8c2f-81255813ae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1948</TotalTime>
  <Words>502</Words>
  <Application>Microsoft Office PowerPoint</Application>
  <PresentationFormat>On-screen Show (16:9)</PresentationFormat>
  <Paragraphs>178</Paragraphs>
  <Slides>28</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Josefin Sans</vt:lpstr>
      <vt:lpstr>Josefin Slab SemiBold</vt:lpstr>
      <vt:lpstr>Josefin Slab</vt:lpstr>
      <vt:lpstr>Master's Thesis by Slidesgo</vt:lpstr>
      <vt:lpstr>Analyzing Factors Impacting Suicidal Behavior In American Youth</vt:lpstr>
      <vt:lpstr>Data Jockeys</vt:lpstr>
      <vt:lpstr>Outline</vt:lpstr>
      <vt:lpstr>Quote</vt:lpstr>
      <vt:lpstr>Background</vt:lpstr>
      <vt:lpstr>Data</vt:lpstr>
      <vt:lpstr>Data</vt:lpstr>
      <vt:lpstr>Data</vt:lpstr>
      <vt:lpstr>Data</vt:lpstr>
      <vt:lpstr>Data</vt:lpstr>
      <vt:lpstr>Data</vt:lpstr>
      <vt:lpstr>Data</vt:lpstr>
      <vt:lpstr>Data</vt:lpstr>
      <vt:lpstr>Data</vt:lpstr>
      <vt:lpstr>Data</vt:lpstr>
      <vt:lpstr>Analysis</vt:lpstr>
      <vt:lpstr>Analysis</vt:lpstr>
      <vt:lpstr>Analysis</vt:lpstr>
      <vt:lpstr>Conclusion</vt:lpstr>
      <vt:lpstr>Recommendations</vt:lpstr>
      <vt:lpstr>Recommendations</vt:lpstr>
      <vt:lpstr>Quote</vt:lpstr>
      <vt:lpstr>Thank You</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Master’s Thesis</dc:title>
  <dc:creator>Nitesh</dc:creator>
  <cp:lastModifiedBy>Maruthi, Nitesh</cp:lastModifiedBy>
  <cp:revision>210</cp:revision>
  <dcterms:modified xsi:type="dcterms:W3CDTF">2019-11-25T22:50:21Z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0x0101004A60DBF4AA50A448815A9A5753095EA2</vt:lpwstr>
  </property>
</Properties>
</file>